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71" r:id="rId15"/>
    <p:sldId id="269" r:id="rId16"/>
    <p:sldId id="270" r:id="rId17"/>
    <p:sldId id="272" r:id="rId18"/>
    <p:sldId id="275" r:id="rId19"/>
    <p:sldId id="274" r:id="rId20"/>
    <p:sldId id="273" r:id="rId21"/>
    <p:sldId id="276" r:id="rId22"/>
    <p:sldId id="280" r:id="rId23"/>
    <p:sldId id="278" r:id="rId24"/>
    <p:sldId id="279" r:id="rId25"/>
    <p:sldId id="277" r:id="rId26"/>
    <p:sldId id="281" r:id="rId27"/>
    <p:sldId id="282" r:id="rId28"/>
    <p:sldId id="286" r:id="rId29"/>
    <p:sldId id="283" r:id="rId30"/>
    <p:sldId id="284" r:id="rId31"/>
    <p:sldId id="287" r:id="rId32"/>
    <p:sldId id="288" r:id="rId33"/>
    <p:sldId id="290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AAED"/>
    <a:srgbClr val="0040FF"/>
    <a:srgbClr val="3D6DEB"/>
    <a:srgbClr val="7C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47" autoAdjust="0"/>
  </p:normalViewPr>
  <p:slideViewPr>
    <p:cSldViewPr snapToGrid="0">
      <p:cViewPr varScale="1">
        <p:scale>
          <a:sx n="103" d="100"/>
          <a:sy n="103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77.svg"/><Relationship Id="rId16" Type="http://schemas.openxmlformats.org/officeDocument/2006/relationships/image" Target="../media/image91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77.svg"/><Relationship Id="rId16" Type="http://schemas.openxmlformats.org/officeDocument/2006/relationships/image" Target="../media/image91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EFC8F-639B-47E5-BB66-66A22602E961}" type="doc">
      <dgm:prSet loTypeId="urn:microsoft.com/office/officeart/2005/8/layout/vList3" loCatId="list" qsTypeId="urn:microsoft.com/office/officeart/2005/8/quickstyle/simple1" qsCatId="simple" csTypeId="urn:microsoft.com/office/officeart/2005/8/colors/accent6_3" csCatId="accent6" phldr="1"/>
      <dgm:spPr/>
    </dgm:pt>
    <dgm:pt modelId="{2B3AD590-ABDB-497E-AAFF-2D91ABFBFD2F}">
      <dgm:prSet phldrT="[Texto]" custT="1"/>
      <dgm:spPr/>
      <dgm:t>
        <a:bodyPr/>
        <a:lstStyle/>
        <a:p>
          <a:r>
            <a:rPr lang="es-ES" sz="1800" dirty="0" err="1"/>
            <a:t>Brainstorming</a:t>
          </a:r>
          <a:endParaRPr lang="es-ES" sz="1800" dirty="0"/>
        </a:p>
      </dgm:t>
    </dgm:pt>
    <dgm:pt modelId="{DC99DA96-C637-45A7-ABD3-D3A88D5B36AB}" type="parTrans" cxnId="{290D1747-4EC1-436C-A867-11259E0DF84A}">
      <dgm:prSet/>
      <dgm:spPr/>
      <dgm:t>
        <a:bodyPr/>
        <a:lstStyle/>
        <a:p>
          <a:endParaRPr lang="es-ES"/>
        </a:p>
      </dgm:t>
    </dgm:pt>
    <dgm:pt modelId="{197D2158-86A3-41AF-BE52-9D26F29D05A9}" type="sibTrans" cxnId="{290D1747-4EC1-436C-A867-11259E0DF84A}">
      <dgm:prSet/>
      <dgm:spPr/>
      <dgm:t>
        <a:bodyPr/>
        <a:lstStyle/>
        <a:p>
          <a:endParaRPr lang="es-ES"/>
        </a:p>
      </dgm:t>
    </dgm:pt>
    <dgm:pt modelId="{B641CA33-9586-4B24-9C27-59666F4A664F}">
      <dgm:prSet phldrT="[Texto]" custT="1"/>
      <dgm:spPr/>
      <dgm:t>
        <a:bodyPr/>
        <a:lstStyle/>
        <a:p>
          <a:r>
            <a:rPr lang="es-ES" sz="1600" dirty="0"/>
            <a:t>Evaluación de distintos procesos</a:t>
          </a:r>
        </a:p>
      </dgm:t>
    </dgm:pt>
    <dgm:pt modelId="{46AACBD4-8223-4EB0-AA9B-2E1893CDBBB9}" type="parTrans" cxnId="{8F9AF3DE-8A99-4FF2-B546-5297D35BDFF2}">
      <dgm:prSet/>
      <dgm:spPr/>
      <dgm:t>
        <a:bodyPr/>
        <a:lstStyle/>
        <a:p>
          <a:endParaRPr lang="es-ES"/>
        </a:p>
      </dgm:t>
    </dgm:pt>
    <dgm:pt modelId="{5C0E88AC-BC36-4E18-B087-9A959B5E8610}" type="sibTrans" cxnId="{8F9AF3DE-8A99-4FF2-B546-5297D35BDFF2}">
      <dgm:prSet/>
      <dgm:spPr/>
      <dgm:t>
        <a:bodyPr/>
        <a:lstStyle/>
        <a:p>
          <a:endParaRPr lang="es-ES"/>
        </a:p>
      </dgm:t>
    </dgm:pt>
    <dgm:pt modelId="{F4E1A029-BC49-4D19-ADF8-2A0410E21201}">
      <dgm:prSet phldrT="[Texto]" custT="1"/>
      <dgm:spPr/>
      <dgm:t>
        <a:bodyPr/>
        <a:lstStyle/>
        <a:p>
          <a:r>
            <a:rPr lang="es-ES" sz="1600" dirty="0"/>
            <a:t>Definición del producto</a:t>
          </a:r>
        </a:p>
      </dgm:t>
    </dgm:pt>
    <dgm:pt modelId="{CF9AB3E6-9B97-40DE-B6E2-A84BA516FCB3}" type="parTrans" cxnId="{59D364A9-2A98-463E-A945-537D88237867}">
      <dgm:prSet/>
      <dgm:spPr/>
      <dgm:t>
        <a:bodyPr/>
        <a:lstStyle/>
        <a:p>
          <a:endParaRPr lang="es-ES"/>
        </a:p>
      </dgm:t>
    </dgm:pt>
    <dgm:pt modelId="{76933339-B6A7-4B47-9C21-3E9642391723}" type="sibTrans" cxnId="{59D364A9-2A98-463E-A945-537D88237867}">
      <dgm:prSet/>
      <dgm:spPr/>
      <dgm:t>
        <a:bodyPr/>
        <a:lstStyle/>
        <a:p>
          <a:endParaRPr lang="es-ES"/>
        </a:p>
      </dgm:t>
    </dgm:pt>
    <dgm:pt modelId="{CA4F7ED8-BE40-4384-AD15-B50E04D42367}" type="pres">
      <dgm:prSet presAssocID="{FA3EFC8F-639B-47E5-BB66-66A22602E961}" presName="linearFlow" presStyleCnt="0">
        <dgm:presLayoutVars>
          <dgm:dir/>
          <dgm:resizeHandles val="exact"/>
        </dgm:presLayoutVars>
      </dgm:prSet>
      <dgm:spPr/>
    </dgm:pt>
    <dgm:pt modelId="{74EB94F7-A89F-4165-B581-CE0297266B98}" type="pres">
      <dgm:prSet presAssocID="{2B3AD590-ABDB-497E-AAFF-2D91ABFBFD2F}" presName="composite" presStyleCnt="0"/>
      <dgm:spPr/>
    </dgm:pt>
    <dgm:pt modelId="{649E68D4-6385-4E00-8D65-846A27CD9F53}" type="pres">
      <dgm:prSet presAssocID="{2B3AD590-ABDB-497E-AAFF-2D91ABFBFD2F}" presName="imgShp" presStyleLbl="fgImgPlace1" presStyleIdx="0" presStyleCnt="3" custLinFactNeighborX="-74607" custLinFactNeighborY="187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ámpagos"/>
        </a:ext>
      </dgm:extLst>
    </dgm:pt>
    <dgm:pt modelId="{416FEEAD-6645-46DB-BBB2-06E2BBE7536E}" type="pres">
      <dgm:prSet presAssocID="{2B3AD590-ABDB-497E-AAFF-2D91ABFBFD2F}" presName="txShp" presStyleLbl="node1" presStyleIdx="0" presStyleCnt="3">
        <dgm:presLayoutVars>
          <dgm:bulletEnabled val="1"/>
        </dgm:presLayoutVars>
      </dgm:prSet>
      <dgm:spPr/>
    </dgm:pt>
    <dgm:pt modelId="{5BC197EC-D9E0-4221-A346-F8EBA232E992}" type="pres">
      <dgm:prSet presAssocID="{197D2158-86A3-41AF-BE52-9D26F29D05A9}" presName="spacing" presStyleCnt="0"/>
      <dgm:spPr/>
    </dgm:pt>
    <dgm:pt modelId="{CE02CD00-1485-4F65-99C5-B4E9DD05EBA1}" type="pres">
      <dgm:prSet presAssocID="{B641CA33-9586-4B24-9C27-59666F4A664F}" presName="composite" presStyleCnt="0"/>
      <dgm:spPr/>
    </dgm:pt>
    <dgm:pt modelId="{FF49222D-07E0-4B3B-AD7A-0F3C77B298B0}" type="pres">
      <dgm:prSet presAssocID="{B641CA33-9586-4B24-9C27-59666F4A664F}" presName="imgShp" presStyleLbl="fgImgPlace1" presStyleIdx="1" presStyleCnt="3" custLinFactNeighborX="-71880" custLinFactNeighborY="504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inión del cliente "/>
        </a:ext>
      </dgm:extLst>
    </dgm:pt>
    <dgm:pt modelId="{295AE1DD-DDA5-4285-8A87-47D826D479C3}" type="pres">
      <dgm:prSet presAssocID="{B641CA33-9586-4B24-9C27-59666F4A664F}" presName="txShp" presStyleLbl="node1" presStyleIdx="1" presStyleCnt="3">
        <dgm:presLayoutVars>
          <dgm:bulletEnabled val="1"/>
        </dgm:presLayoutVars>
      </dgm:prSet>
      <dgm:spPr/>
    </dgm:pt>
    <dgm:pt modelId="{EB3DEECD-A83A-4216-BE68-5BFA9556D05D}" type="pres">
      <dgm:prSet presAssocID="{5C0E88AC-BC36-4E18-B087-9A959B5E8610}" presName="spacing" presStyleCnt="0"/>
      <dgm:spPr/>
    </dgm:pt>
    <dgm:pt modelId="{FC8A2EFE-9EB2-4BA2-96ED-94BC2FAD8A61}" type="pres">
      <dgm:prSet presAssocID="{F4E1A029-BC49-4D19-ADF8-2A0410E21201}" presName="composite" presStyleCnt="0"/>
      <dgm:spPr/>
    </dgm:pt>
    <dgm:pt modelId="{B6E7E986-8752-4D18-9E06-CCC8D90458C3}" type="pres">
      <dgm:prSet presAssocID="{F4E1A029-BC49-4D19-ADF8-2A0410E21201}" presName="imgShp" presStyleLbl="fgImgPlace1" presStyleIdx="2" presStyleCnt="3" custLinFactNeighborX="-72003" custLinFactNeighborY="635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03B60857-DCCA-40B8-9C60-AD2562B7A1EC}" type="pres">
      <dgm:prSet presAssocID="{F4E1A029-BC49-4D19-ADF8-2A0410E21201}" presName="txShp" presStyleLbl="node1" presStyleIdx="2" presStyleCnt="3">
        <dgm:presLayoutVars>
          <dgm:bulletEnabled val="1"/>
        </dgm:presLayoutVars>
      </dgm:prSet>
      <dgm:spPr/>
    </dgm:pt>
  </dgm:ptLst>
  <dgm:cxnLst>
    <dgm:cxn modelId="{2CC0DA1E-E882-4669-A9FF-951E666380A0}" type="presOf" srcId="{F4E1A029-BC49-4D19-ADF8-2A0410E21201}" destId="{03B60857-DCCA-40B8-9C60-AD2562B7A1EC}" srcOrd="0" destOrd="0" presId="urn:microsoft.com/office/officeart/2005/8/layout/vList3"/>
    <dgm:cxn modelId="{2B4E0D2E-0B81-4042-943D-7842473E1777}" type="presOf" srcId="{2B3AD590-ABDB-497E-AAFF-2D91ABFBFD2F}" destId="{416FEEAD-6645-46DB-BBB2-06E2BBE7536E}" srcOrd="0" destOrd="0" presId="urn:microsoft.com/office/officeart/2005/8/layout/vList3"/>
    <dgm:cxn modelId="{852CCE41-0D81-42A1-BCBB-BE3C44E1387F}" type="presOf" srcId="{B641CA33-9586-4B24-9C27-59666F4A664F}" destId="{295AE1DD-DDA5-4285-8A87-47D826D479C3}" srcOrd="0" destOrd="0" presId="urn:microsoft.com/office/officeart/2005/8/layout/vList3"/>
    <dgm:cxn modelId="{290D1747-4EC1-436C-A867-11259E0DF84A}" srcId="{FA3EFC8F-639B-47E5-BB66-66A22602E961}" destId="{2B3AD590-ABDB-497E-AAFF-2D91ABFBFD2F}" srcOrd="0" destOrd="0" parTransId="{DC99DA96-C637-45A7-ABD3-D3A88D5B36AB}" sibTransId="{197D2158-86A3-41AF-BE52-9D26F29D05A9}"/>
    <dgm:cxn modelId="{59D364A9-2A98-463E-A945-537D88237867}" srcId="{FA3EFC8F-639B-47E5-BB66-66A22602E961}" destId="{F4E1A029-BC49-4D19-ADF8-2A0410E21201}" srcOrd="2" destOrd="0" parTransId="{CF9AB3E6-9B97-40DE-B6E2-A84BA516FCB3}" sibTransId="{76933339-B6A7-4B47-9C21-3E9642391723}"/>
    <dgm:cxn modelId="{030D98AA-F71D-44C8-A539-AC7D8A4E56F8}" type="presOf" srcId="{FA3EFC8F-639B-47E5-BB66-66A22602E961}" destId="{CA4F7ED8-BE40-4384-AD15-B50E04D42367}" srcOrd="0" destOrd="0" presId="urn:microsoft.com/office/officeart/2005/8/layout/vList3"/>
    <dgm:cxn modelId="{8F9AF3DE-8A99-4FF2-B546-5297D35BDFF2}" srcId="{FA3EFC8F-639B-47E5-BB66-66A22602E961}" destId="{B641CA33-9586-4B24-9C27-59666F4A664F}" srcOrd="1" destOrd="0" parTransId="{46AACBD4-8223-4EB0-AA9B-2E1893CDBBB9}" sibTransId="{5C0E88AC-BC36-4E18-B087-9A959B5E8610}"/>
    <dgm:cxn modelId="{2AA4373C-DDA4-401E-97F6-296188754335}" type="presParOf" srcId="{CA4F7ED8-BE40-4384-AD15-B50E04D42367}" destId="{74EB94F7-A89F-4165-B581-CE0297266B98}" srcOrd="0" destOrd="0" presId="urn:microsoft.com/office/officeart/2005/8/layout/vList3"/>
    <dgm:cxn modelId="{594D9B5D-67B1-48F2-8846-3898B8E54567}" type="presParOf" srcId="{74EB94F7-A89F-4165-B581-CE0297266B98}" destId="{649E68D4-6385-4E00-8D65-846A27CD9F53}" srcOrd="0" destOrd="0" presId="urn:microsoft.com/office/officeart/2005/8/layout/vList3"/>
    <dgm:cxn modelId="{1688CFA4-DE84-4179-B6CB-8FCEDD704EF7}" type="presParOf" srcId="{74EB94F7-A89F-4165-B581-CE0297266B98}" destId="{416FEEAD-6645-46DB-BBB2-06E2BBE7536E}" srcOrd="1" destOrd="0" presId="urn:microsoft.com/office/officeart/2005/8/layout/vList3"/>
    <dgm:cxn modelId="{3A4239B0-61D8-49AD-8265-CDEA7DF88572}" type="presParOf" srcId="{CA4F7ED8-BE40-4384-AD15-B50E04D42367}" destId="{5BC197EC-D9E0-4221-A346-F8EBA232E992}" srcOrd="1" destOrd="0" presId="urn:microsoft.com/office/officeart/2005/8/layout/vList3"/>
    <dgm:cxn modelId="{F5AC5F41-9DD3-4B24-87E1-605EC817FB68}" type="presParOf" srcId="{CA4F7ED8-BE40-4384-AD15-B50E04D42367}" destId="{CE02CD00-1485-4F65-99C5-B4E9DD05EBA1}" srcOrd="2" destOrd="0" presId="urn:microsoft.com/office/officeart/2005/8/layout/vList3"/>
    <dgm:cxn modelId="{AB423EAE-D5EE-4745-8830-43C480C16552}" type="presParOf" srcId="{CE02CD00-1485-4F65-99C5-B4E9DD05EBA1}" destId="{FF49222D-07E0-4B3B-AD7A-0F3C77B298B0}" srcOrd="0" destOrd="0" presId="urn:microsoft.com/office/officeart/2005/8/layout/vList3"/>
    <dgm:cxn modelId="{3CBE317B-1FCB-4EE0-866D-D4C594093E7E}" type="presParOf" srcId="{CE02CD00-1485-4F65-99C5-B4E9DD05EBA1}" destId="{295AE1DD-DDA5-4285-8A87-47D826D479C3}" srcOrd="1" destOrd="0" presId="urn:microsoft.com/office/officeart/2005/8/layout/vList3"/>
    <dgm:cxn modelId="{837FAF4D-7408-471E-BC7A-46C183AE8EA3}" type="presParOf" srcId="{CA4F7ED8-BE40-4384-AD15-B50E04D42367}" destId="{EB3DEECD-A83A-4216-BE68-5BFA9556D05D}" srcOrd="3" destOrd="0" presId="urn:microsoft.com/office/officeart/2005/8/layout/vList3"/>
    <dgm:cxn modelId="{16B2582F-4126-4D5B-AD6E-11D14BBC5CF7}" type="presParOf" srcId="{CA4F7ED8-BE40-4384-AD15-B50E04D42367}" destId="{FC8A2EFE-9EB2-4BA2-96ED-94BC2FAD8A61}" srcOrd="4" destOrd="0" presId="urn:microsoft.com/office/officeart/2005/8/layout/vList3"/>
    <dgm:cxn modelId="{4645EB02-499C-416C-AB47-E51EC7428C3B}" type="presParOf" srcId="{FC8A2EFE-9EB2-4BA2-96ED-94BC2FAD8A61}" destId="{B6E7E986-8752-4D18-9E06-CCC8D90458C3}" srcOrd="0" destOrd="0" presId="urn:microsoft.com/office/officeart/2005/8/layout/vList3"/>
    <dgm:cxn modelId="{87E693DD-D96A-4E27-A8B2-2B9AFDE662B0}" type="presParOf" srcId="{FC8A2EFE-9EB2-4BA2-96ED-94BC2FAD8A61}" destId="{03B60857-DCCA-40B8-9C60-AD2562B7A1E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0B8D2C-DBE0-4EBF-B07F-5E79502DBB22}" type="doc">
      <dgm:prSet loTypeId="urn:microsoft.com/office/officeart/2005/8/layout/vList3" loCatId="list" qsTypeId="urn:microsoft.com/office/officeart/2005/8/quickstyle/simple1" qsCatId="simple" csTypeId="urn:microsoft.com/office/officeart/2005/8/colors/accent6_3" csCatId="accent6" phldr="1"/>
      <dgm:spPr/>
    </dgm:pt>
    <dgm:pt modelId="{5BDD84DA-212B-4D4B-9C44-505F833A6920}">
      <dgm:prSet phldrT="[Texto]"/>
      <dgm:spPr/>
      <dgm:t>
        <a:bodyPr/>
        <a:lstStyle/>
        <a:p>
          <a:r>
            <a:rPr lang="es-ES" dirty="0"/>
            <a:t>Eficiencia</a:t>
          </a:r>
        </a:p>
      </dgm:t>
    </dgm:pt>
    <dgm:pt modelId="{BB961E58-30B8-424D-A183-B30778414128}" type="parTrans" cxnId="{A1061F1C-4A61-440B-AEE4-79DE67D70210}">
      <dgm:prSet/>
      <dgm:spPr/>
      <dgm:t>
        <a:bodyPr/>
        <a:lstStyle/>
        <a:p>
          <a:endParaRPr lang="es-ES"/>
        </a:p>
      </dgm:t>
    </dgm:pt>
    <dgm:pt modelId="{6377CEF6-7CAB-4BC6-B84E-30D269BFD639}" type="sibTrans" cxnId="{A1061F1C-4A61-440B-AEE4-79DE67D70210}">
      <dgm:prSet/>
      <dgm:spPr/>
      <dgm:t>
        <a:bodyPr/>
        <a:lstStyle/>
        <a:p>
          <a:endParaRPr lang="es-ES"/>
        </a:p>
      </dgm:t>
    </dgm:pt>
    <dgm:pt modelId="{905FC985-08E3-43F1-8089-4EF131B01EA4}">
      <dgm:prSet phldrT="[Texto]"/>
      <dgm:spPr/>
      <dgm:t>
        <a:bodyPr/>
        <a:lstStyle/>
        <a:p>
          <a:r>
            <a:rPr lang="es-ES" dirty="0"/>
            <a:t>Interoperabilidad</a:t>
          </a:r>
        </a:p>
      </dgm:t>
    </dgm:pt>
    <dgm:pt modelId="{D10BB854-00B2-40E8-A8F2-C9094849F3E3}" type="parTrans" cxnId="{B0AFD3DE-F31B-4EF9-93F7-F255982CD781}">
      <dgm:prSet/>
      <dgm:spPr/>
      <dgm:t>
        <a:bodyPr/>
        <a:lstStyle/>
        <a:p>
          <a:endParaRPr lang="es-ES"/>
        </a:p>
      </dgm:t>
    </dgm:pt>
    <dgm:pt modelId="{28EEFB5D-9322-4F5C-960D-772D38D65671}" type="sibTrans" cxnId="{B0AFD3DE-F31B-4EF9-93F7-F255982CD781}">
      <dgm:prSet/>
      <dgm:spPr/>
      <dgm:t>
        <a:bodyPr/>
        <a:lstStyle/>
        <a:p>
          <a:endParaRPr lang="es-ES"/>
        </a:p>
      </dgm:t>
    </dgm:pt>
    <dgm:pt modelId="{56B4F612-6086-4860-8B45-6FC947A71C14}">
      <dgm:prSet phldrT="[Texto]"/>
      <dgm:spPr/>
      <dgm:t>
        <a:bodyPr/>
        <a:lstStyle/>
        <a:p>
          <a:r>
            <a:rPr lang="es-ES" dirty="0" err="1"/>
            <a:t>Comprobabilidad</a:t>
          </a:r>
          <a:r>
            <a:rPr lang="es-ES" dirty="0"/>
            <a:t> (</a:t>
          </a:r>
          <a:r>
            <a:rPr lang="es-ES" dirty="0" err="1"/>
            <a:t>testeable</a:t>
          </a:r>
          <a:r>
            <a:rPr lang="es-ES" dirty="0"/>
            <a:t>)</a:t>
          </a:r>
        </a:p>
      </dgm:t>
    </dgm:pt>
    <dgm:pt modelId="{F7F1967A-F2E2-429F-B7E1-0D7F340B7024}" type="parTrans" cxnId="{7F2ADEDB-0CF7-460D-8AE8-A703A0324146}">
      <dgm:prSet/>
      <dgm:spPr/>
      <dgm:t>
        <a:bodyPr/>
        <a:lstStyle/>
        <a:p>
          <a:endParaRPr lang="es-ES"/>
        </a:p>
      </dgm:t>
    </dgm:pt>
    <dgm:pt modelId="{334CACDB-BEEB-44C1-825F-AD1FD8C84175}" type="sibTrans" cxnId="{7F2ADEDB-0CF7-460D-8AE8-A703A0324146}">
      <dgm:prSet/>
      <dgm:spPr/>
      <dgm:t>
        <a:bodyPr/>
        <a:lstStyle/>
        <a:p>
          <a:endParaRPr lang="es-ES"/>
        </a:p>
      </dgm:t>
    </dgm:pt>
    <dgm:pt modelId="{E8FCDBFA-776E-41C5-8232-75269100F6FE}">
      <dgm:prSet phldrT="[Texto]"/>
      <dgm:spPr/>
      <dgm:t>
        <a:bodyPr/>
        <a:lstStyle/>
        <a:p>
          <a:r>
            <a:rPr lang="es-ES" dirty="0"/>
            <a:t>Escalabilidad</a:t>
          </a:r>
        </a:p>
      </dgm:t>
    </dgm:pt>
    <dgm:pt modelId="{AB3A54C2-9982-4E2E-B70E-46BDF9D66851}" type="parTrans" cxnId="{0CA8D5C7-1AF6-4AD8-97E9-E69DB45E8510}">
      <dgm:prSet/>
      <dgm:spPr/>
      <dgm:t>
        <a:bodyPr/>
        <a:lstStyle/>
        <a:p>
          <a:endParaRPr lang="es-ES"/>
        </a:p>
      </dgm:t>
    </dgm:pt>
    <dgm:pt modelId="{7A71A29B-1B9B-468D-A985-7432E4D1FDA5}" type="sibTrans" cxnId="{0CA8D5C7-1AF6-4AD8-97E9-E69DB45E8510}">
      <dgm:prSet/>
      <dgm:spPr/>
      <dgm:t>
        <a:bodyPr/>
        <a:lstStyle/>
        <a:p>
          <a:endParaRPr lang="es-ES"/>
        </a:p>
      </dgm:t>
    </dgm:pt>
    <dgm:pt modelId="{5C4999A0-6C3E-4130-8484-035FFA4B55D8}">
      <dgm:prSet phldrT="[Texto]"/>
      <dgm:spPr/>
      <dgm:t>
        <a:bodyPr/>
        <a:lstStyle/>
        <a:p>
          <a:r>
            <a:rPr lang="es-ES" dirty="0"/>
            <a:t>Modificabilidad</a:t>
          </a:r>
        </a:p>
      </dgm:t>
    </dgm:pt>
    <dgm:pt modelId="{BA2EB0E8-4E5A-4261-8280-EDCB0D9EA58A}" type="parTrans" cxnId="{2F57CC92-B1A5-466F-BB5E-EEE3A4BEF8D1}">
      <dgm:prSet/>
      <dgm:spPr/>
      <dgm:t>
        <a:bodyPr/>
        <a:lstStyle/>
        <a:p>
          <a:endParaRPr lang="es-ES"/>
        </a:p>
      </dgm:t>
    </dgm:pt>
    <dgm:pt modelId="{2D358EEF-24BB-48E0-BDA0-13BD1C3A819F}" type="sibTrans" cxnId="{2F57CC92-B1A5-466F-BB5E-EEE3A4BEF8D1}">
      <dgm:prSet/>
      <dgm:spPr/>
      <dgm:t>
        <a:bodyPr/>
        <a:lstStyle/>
        <a:p>
          <a:endParaRPr lang="es-ES"/>
        </a:p>
      </dgm:t>
    </dgm:pt>
    <dgm:pt modelId="{8858E52E-CDFA-452C-8EB7-A7E15DE303B1}">
      <dgm:prSet phldrT="[Texto]"/>
      <dgm:spPr/>
      <dgm:t>
        <a:bodyPr/>
        <a:lstStyle/>
        <a:p>
          <a:r>
            <a:rPr lang="es-ES" dirty="0"/>
            <a:t>Rendimiento</a:t>
          </a:r>
        </a:p>
      </dgm:t>
    </dgm:pt>
    <dgm:pt modelId="{7B5C2EEE-BCB9-4FD1-A4AF-F2C5FCEDE10B}" type="parTrans" cxnId="{43A6E55F-6120-4404-8517-4A5151F1E061}">
      <dgm:prSet/>
      <dgm:spPr/>
      <dgm:t>
        <a:bodyPr/>
        <a:lstStyle/>
        <a:p>
          <a:endParaRPr lang="es-ES"/>
        </a:p>
      </dgm:t>
    </dgm:pt>
    <dgm:pt modelId="{1E84EC22-9768-455A-BF6C-463B91886A72}" type="sibTrans" cxnId="{43A6E55F-6120-4404-8517-4A5151F1E061}">
      <dgm:prSet/>
      <dgm:spPr/>
      <dgm:t>
        <a:bodyPr/>
        <a:lstStyle/>
        <a:p>
          <a:endParaRPr lang="es-ES"/>
        </a:p>
      </dgm:t>
    </dgm:pt>
    <dgm:pt modelId="{AE11946C-A971-4A14-92B0-95D798199954}">
      <dgm:prSet phldrT="[Texto]"/>
      <dgm:spPr/>
      <dgm:t>
        <a:bodyPr/>
        <a:lstStyle/>
        <a:p>
          <a:r>
            <a:rPr lang="es-ES" dirty="0"/>
            <a:t>Seguridad</a:t>
          </a:r>
        </a:p>
      </dgm:t>
    </dgm:pt>
    <dgm:pt modelId="{A1708EAE-086E-48A6-B3F5-0586DC47C6B5}" type="parTrans" cxnId="{214C0AAF-D184-40F3-8CEA-0E794053886C}">
      <dgm:prSet/>
      <dgm:spPr/>
      <dgm:t>
        <a:bodyPr/>
        <a:lstStyle/>
        <a:p>
          <a:endParaRPr lang="es-ES"/>
        </a:p>
      </dgm:t>
    </dgm:pt>
    <dgm:pt modelId="{65A9B4C2-5179-4720-A3D5-3C94DE8E2F01}" type="sibTrans" cxnId="{214C0AAF-D184-40F3-8CEA-0E794053886C}">
      <dgm:prSet/>
      <dgm:spPr/>
      <dgm:t>
        <a:bodyPr/>
        <a:lstStyle/>
        <a:p>
          <a:endParaRPr lang="es-ES"/>
        </a:p>
      </dgm:t>
    </dgm:pt>
    <dgm:pt modelId="{F50B5755-35D9-431A-87B1-164306CD156A}">
      <dgm:prSet phldrT="[Texto]"/>
      <dgm:spPr/>
      <dgm:t>
        <a:bodyPr/>
        <a:lstStyle/>
        <a:p>
          <a:r>
            <a:rPr lang="es-ES" dirty="0"/>
            <a:t>Usabilidad</a:t>
          </a:r>
        </a:p>
      </dgm:t>
    </dgm:pt>
    <dgm:pt modelId="{11A14A70-0641-4032-BE63-607B19562A19}" type="parTrans" cxnId="{507572D4-0B11-41C6-8A74-7194E46182FD}">
      <dgm:prSet/>
      <dgm:spPr/>
      <dgm:t>
        <a:bodyPr/>
        <a:lstStyle/>
        <a:p>
          <a:endParaRPr lang="es-ES"/>
        </a:p>
      </dgm:t>
    </dgm:pt>
    <dgm:pt modelId="{D1FE111E-78BF-407E-A21F-D37D910C8911}" type="sibTrans" cxnId="{507572D4-0B11-41C6-8A74-7194E46182FD}">
      <dgm:prSet/>
      <dgm:spPr/>
      <dgm:t>
        <a:bodyPr/>
        <a:lstStyle/>
        <a:p>
          <a:endParaRPr lang="es-ES"/>
        </a:p>
      </dgm:t>
    </dgm:pt>
    <dgm:pt modelId="{F144532E-0B5E-41EB-B770-5DB006D257A7}" type="pres">
      <dgm:prSet presAssocID="{F50B8D2C-DBE0-4EBF-B07F-5E79502DBB22}" presName="linearFlow" presStyleCnt="0">
        <dgm:presLayoutVars>
          <dgm:dir/>
          <dgm:resizeHandles val="exact"/>
        </dgm:presLayoutVars>
      </dgm:prSet>
      <dgm:spPr/>
    </dgm:pt>
    <dgm:pt modelId="{70A1CD72-8F03-4F76-B3D0-5A97157F9A7E}" type="pres">
      <dgm:prSet presAssocID="{5BDD84DA-212B-4D4B-9C44-505F833A6920}" presName="composite" presStyleCnt="0"/>
      <dgm:spPr/>
    </dgm:pt>
    <dgm:pt modelId="{9D63D97B-615E-40EF-8B76-39192D5D3345}" type="pres">
      <dgm:prSet presAssocID="{5BDD84DA-212B-4D4B-9C44-505F833A6920}" presName="imgShp" presStyleLbl="fgImgPlace1" presStyleIdx="0" presStyleCnt="8" custLinFactNeighborX="-81150" custLinFactNeighborY="-8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 de sierra"/>
        </a:ext>
      </dgm:extLst>
    </dgm:pt>
    <dgm:pt modelId="{3565FB21-F1A4-4285-B0F9-DFD0FE8FB3B6}" type="pres">
      <dgm:prSet presAssocID="{5BDD84DA-212B-4D4B-9C44-505F833A6920}" presName="txShp" presStyleLbl="node1" presStyleIdx="0" presStyleCnt="8">
        <dgm:presLayoutVars>
          <dgm:bulletEnabled val="1"/>
        </dgm:presLayoutVars>
      </dgm:prSet>
      <dgm:spPr/>
    </dgm:pt>
    <dgm:pt modelId="{2E5300FB-6523-4C28-B106-AAEE9842743C}" type="pres">
      <dgm:prSet presAssocID="{6377CEF6-7CAB-4BC6-B84E-30D269BFD639}" presName="spacing" presStyleCnt="0"/>
      <dgm:spPr/>
    </dgm:pt>
    <dgm:pt modelId="{941BCA31-96A1-485B-949C-6744227406DE}" type="pres">
      <dgm:prSet presAssocID="{905FC985-08E3-43F1-8089-4EF131B01EA4}" presName="composite" presStyleCnt="0"/>
      <dgm:spPr/>
    </dgm:pt>
    <dgm:pt modelId="{AF6DF4D3-F112-4166-849A-5EAB25B3BA97}" type="pres">
      <dgm:prSet presAssocID="{905FC985-08E3-43F1-8089-4EF131B01EA4}" presName="imgShp" presStyleLbl="fgImgPlace1" presStyleIdx="1" presStyleCnt="8" custLinFactNeighborX="-81150" custLinFactNeighborY="-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DF74603-CA9F-4E3D-9AC7-608DAAC14648}" type="pres">
      <dgm:prSet presAssocID="{905FC985-08E3-43F1-8089-4EF131B01EA4}" presName="txShp" presStyleLbl="node1" presStyleIdx="1" presStyleCnt="8">
        <dgm:presLayoutVars>
          <dgm:bulletEnabled val="1"/>
        </dgm:presLayoutVars>
      </dgm:prSet>
      <dgm:spPr/>
    </dgm:pt>
    <dgm:pt modelId="{21ADC703-970B-4B88-8253-FB819336724F}" type="pres">
      <dgm:prSet presAssocID="{28EEFB5D-9322-4F5C-960D-772D38D65671}" presName="spacing" presStyleCnt="0"/>
      <dgm:spPr/>
    </dgm:pt>
    <dgm:pt modelId="{6AE5F3A5-1579-4879-B144-7867FF13F75E}" type="pres">
      <dgm:prSet presAssocID="{56B4F612-6086-4860-8B45-6FC947A71C14}" presName="composite" presStyleCnt="0"/>
      <dgm:spPr/>
    </dgm:pt>
    <dgm:pt modelId="{C9216DC5-37EA-4570-BDD1-E60D4701A313}" type="pres">
      <dgm:prSet presAssocID="{56B4F612-6086-4860-8B45-6FC947A71C14}" presName="imgShp" presStyleLbl="fgImgPlace1" presStyleIdx="2" presStyleCnt="8" custLinFactNeighborX="-85659" custLinFactNeighborY="-136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C9EF44F1-2B70-4679-B8C3-EB0637D1ADCB}" type="pres">
      <dgm:prSet presAssocID="{56B4F612-6086-4860-8B45-6FC947A71C14}" presName="txShp" presStyleLbl="node1" presStyleIdx="2" presStyleCnt="8">
        <dgm:presLayoutVars>
          <dgm:bulletEnabled val="1"/>
        </dgm:presLayoutVars>
      </dgm:prSet>
      <dgm:spPr/>
    </dgm:pt>
    <dgm:pt modelId="{E4B3E137-F5ED-4218-AB7E-F3C2599BF860}" type="pres">
      <dgm:prSet presAssocID="{334CACDB-BEEB-44C1-825F-AD1FD8C84175}" presName="spacing" presStyleCnt="0"/>
      <dgm:spPr/>
    </dgm:pt>
    <dgm:pt modelId="{B906A90F-602D-40C2-897E-5B0DDB5885A7}" type="pres">
      <dgm:prSet presAssocID="{5C4999A0-6C3E-4130-8484-035FFA4B55D8}" presName="composite" presStyleCnt="0"/>
      <dgm:spPr/>
    </dgm:pt>
    <dgm:pt modelId="{20A4475B-FE7E-4484-AFFD-6B803076CD57}" type="pres">
      <dgm:prSet presAssocID="{5C4999A0-6C3E-4130-8484-035FFA4B55D8}" presName="imgShp" presStyleLbl="fgImgPlace1" presStyleIdx="3" presStyleCnt="8" custLinFactNeighborX="-92421" custLinFactNeighborY="-141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B844066C-A032-4BB7-B0A8-A58D2BFF9779}" type="pres">
      <dgm:prSet presAssocID="{5C4999A0-6C3E-4130-8484-035FFA4B55D8}" presName="txShp" presStyleLbl="node1" presStyleIdx="3" presStyleCnt="8">
        <dgm:presLayoutVars>
          <dgm:bulletEnabled val="1"/>
        </dgm:presLayoutVars>
      </dgm:prSet>
      <dgm:spPr/>
    </dgm:pt>
    <dgm:pt modelId="{0762712F-4F0A-4ADF-8557-3479BB9B68CB}" type="pres">
      <dgm:prSet presAssocID="{2D358EEF-24BB-48E0-BDA0-13BD1C3A819F}" presName="spacing" presStyleCnt="0"/>
      <dgm:spPr/>
    </dgm:pt>
    <dgm:pt modelId="{50919FDF-82F7-4402-9E28-13A04D04A33D}" type="pres">
      <dgm:prSet presAssocID="{8858E52E-CDFA-452C-8EB7-A7E15DE303B1}" presName="composite" presStyleCnt="0"/>
      <dgm:spPr/>
    </dgm:pt>
    <dgm:pt modelId="{D920EBAE-40EE-47D4-B975-11DB22AFDCE0}" type="pres">
      <dgm:prSet presAssocID="{8858E52E-CDFA-452C-8EB7-A7E15DE303B1}" presName="imgShp" presStyleLbl="fgImgPlace1" presStyleIdx="4" presStyleCnt="8" custLinFactNeighborX="-92421" custLinFactNeighborY="-221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rrer"/>
        </a:ext>
      </dgm:extLst>
    </dgm:pt>
    <dgm:pt modelId="{6FB487F5-46F8-43DE-8F5B-E59D8B22AA0F}" type="pres">
      <dgm:prSet presAssocID="{8858E52E-CDFA-452C-8EB7-A7E15DE303B1}" presName="txShp" presStyleLbl="node1" presStyleIdx="4" presStyleCnt="8">
        <dgm:presLayoutVars>
          <dgm:bulletEnabled val="1"/>
        </dgm:presLayoutVars>
      </dgm:prSet>
      <dgm:spPr/>
    </dgm:pt>
    <dgm:pt modelId="{53D364E7-363F-4541-8078-5E1673EE98AA}" type="pres">
      <dgm:prSet presAssocID="{1E84EC22-9768-455A-BF6C-463B91886A72}" presName="spacing" presStyleCnt="0"/>
      <dgm:spPr/>
    </dgm:pt>
    <dgm:pt modelId="{38F7BD57-8AE5-48E0-A102-156E82A0318D}" type="pres">
      <dgm:prSet presAssocID="{AE11946C-A971-4A14-92B0-95D798199954}" presName="composite" presStyleCnt="0"/>
      <dgm:spPr/>
    </dgm:pt>
    <dgm:pt modelId="{19D428A4-A673-48AD-80F5-222F7EBDD01D}" type="pres">
      <dgm:prSet presAssocID="{AE11946C-A971-4A14-92B0-95D798199954}" presName="imgShp" presStyleLbl="fgImgPlace1" presStyleIdx="5" presStyleCnt="8" custLinFactNeighborX="-90167" custLinFactNeighborY="-94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02572D7F-F847-4A23-913C-F2A6C8D7FC3E}" type="pres">
      <dgm:prSet presAssocID="{AE11946C-A971-4A14-92B0-95D798199954}" presName="txShp" presStyleLbl="node1" presStyleIdx="5" presStyleCnt="8">
        <dgm:presLayoutVars>
          <dgm:bulletEnabled val="1"/>
        </dgm:presLayoutVars>
      </dgm:prSet>
      <dgm:spPr/>
    </dgm:pt>
    <dgm:pt modelId="{6D8998B8-A7FB-4952-A9E3-545842EF820B}" type="pres">
      <dgm:prSet presAssocID="{65A9B4C2-5179-4720-A3D5-3C94DE8E2F01}" presName="spacing" presStyleCnt="0"/>
      <dgm:spPr/>
    </dgm:pt>
    <dgm:pt modelId="{73724562-D692-40BE-B6DC-74C8E966D241}" type="pres">
      <dgm:prSet presAssocID="{F50B5755-35D9-431A-87B1-164306CD156A}" presName="composite" presStyleCnt="0"/>
      <dgm:spPr/>
    </dgm:pt>
    <dgm:pt modelId="{574FEB39-0AE1-40EC-9C7A-9D8FA445DD79}" type="pres">
      <dgm:prSet presAssocID="{F50B5755-35D9-431A-87B1-164306CD156A}" presName="imgShp" presStyleLbl="fgImgPlace1" presStyleIdx="6" presStyleCnt="8" custLinFactNeighborX="-87913" custLinFactNeighborY="-23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tana del explorador "/>
        </a:ext>
      </dgm:extLst>
    </dgm:pt>
    <dgm:pt modelId="{8D44B388-1A2B-491E-A406-71431F7832E1}" type="pres">
      <dgm:prSet presAssocID="{F50B5755-35D9-431A-87B1-164306CD156A}" presName="txShp" presStyleLbl="node1" presStyleIdx="6" presStyleCnt="8">
        <dgm:presLayoutVars>
          <dgm:bulletEnabled val="1"/>
        </dgm:presLayoutVars>
      </dgm:prSet>
      <dgm:spPr/>
    </dgm:pt>
    <dgm:pt modelId="{7E51F069-8BED-41DD-B8DC-E5C32A3011AB}" type="pres">
      <dgm:prSet presAssocID="{D1FE111E-78BF-407E-A21F-D37D910C8911}" presName="spacing" presStyleCnt="0"/>
      <dgm:spPr/>
    </dgm:pt>
    <dgm:pt modelId="{21D95AF7-915E-4192-A003-4387BCC9D79A}" type="pres">
      <dgm:prSet presAssocID="{E8FCDBFA-776E-41C5-8232-75269100F6FE}" presName="composite" presStyleCnt="0"/>
      <dgm:spPr/>
    </dgm:pt>
    <dgm:pt modelId="{9C858F94-74C3-4672-81AB-F5D0ED6C7B51}" type="pres">
      <dgm:prSet presAssocID="{E8FCDBFA-776E-41C5-8232-75269100F6FE}" presName="imgShp" presStyleLbl="fgImgPlace1" presStyleIdx="7" presStyleCnt="8" custLinFactNeighborX="-87913" custLinFactNeighborY="-1797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inión del cliente "/>
        </a:ext>
      </dgm:extLst>
    </dgm:pt>
    <dgm:pt modelId="{6F66AEB1-3BE5-4750-8915-C3BC7BE56261}" type="pres">
      <dgm:prSet presAssocID="{E8FCDBFA-776E-41C5-8232-75269100F6FE}" presName="txShp" presStyleLbl="node1" presStyleIdx="7" presStyleCnt="8">
        <dgm:presLayoutVars>
          <dgm:bulletEnabled val="1"/>
        </dgm:presLayoutVars>
      </dgm:prSet>
      <dgm:spPr/>
    </dgm:pt>
  </dgm:ptLst>
  <dgm:cxnLst>
    <dgm:cxn modelId="{A1061F1C-4A61-440B-AEE4-79DE67D70210}" srcId="{F50B8D2C-DBE0-4EBF-B07F-5E79502DBB22}" destId="{5BDD84DA-212B-4D4B-9C44-505F833A6920}" srcOrd="0" destOrd="0" parTransId="{BB961E58-30B8-424D-A183-B30778414128}" sibTransId="{6377CEF6-7CAB-4BC6-B84E-30D269BFD639}"/>
    <dgm:cxn modelId="{B46EB727-1D4B-4776-B330-5E58044B5B60}" type="presOf" srcId="{5BDD84DA-212B-4D4B-9C44-505F833A6920}" destId="{3565FB21-F1A4-4285-B0F9-DFD0FE8FB3B6}" srcOrd="0" destOrd="0" presId="urn:microsoft.com/office/officeart/2005/8/layout/vList3"/>
    <dgm:cxn modelId="{97B24C5B-54CF-444D-9444-E3738F26BFE3}" type="presOf" srcId="{E8FCDBFA-776E-41C5-8232-75269100F6FE}" destId="{6F66AEB1-3BE5-4750-8915-C3BC7BE56261}" srcOrd="0" destOrd="0" presId="urn:microsoft.com/office/officeart/2005/8/layout/vList3"/>
    <dgm:cxn modelId="{43A6E55F-6120-4404-8517-4A5151F1E061}" srcId="{F50B8D2C-DBE0-4EBF-B07F-5E79502DBB22}" destId="{8858E52E-CDFA-452C-8EB7-A7E15DE303B1}" srcOrd="4" destOrd="0" parTransId="{7B5C2EEE-BCB9-4FD1-A4AF-F2C5FCEDE10B}" sibTransId="{1E84EC22-9768-455A-BF6C-463B91886A72}"/>
    <dgm:cxn modelId="{345D9746-7BB1-4348-9271-311B550D92B1}" type="presOf" srcId="{AE11946C-A971-4A14-92B0-95D798199954}" destId="{02572D7F-F847-4A23-913C-F2A6C8D7FC3E}" srcOrd="0" destOrd="0" presId="urn:microsoft.com/office/officeart/2005/8/layout/vList3"/>
    <dgm:cxn modelId="{9B1C6D78-10BD-4AC4-B4BC-75716B88ED1D}" type="presOf" srcId="{905FC985-08E3-43F1-8089-4EF131B01EA4}" destId="{DDF74603-CA9F-4E3D-9AC7-608DAAC14648}" srcOrd="0" destOrd="0" presId="urn:microsoft.com/office/officeart/2005/8/layout/vList3"/>
    <dgm:cxn modelId="{15EB3889-A095-45D4-849D-33F3F1AC2CD3}" type="presOf" srcId="{8858E52E-CDFA-452C-8EB7-A7E15DE303B1}" destId="{6FB487F5-46F8-43DE-8F5B-E59D8B22AA0F}" srcOrd="0" destOrd="0" presId="urn:microsoft.com/office/officeart/2005/8/layout/vList3"/>
    <dgm:cxn modelId="{2F57CC92-B1A5-466F-BB5E-EEE3A4BEF8D1}" srcId="{F50B8D2C-DBE0-4EBF-B07F-5E79502DBB22}" destId="{5C4999A0-6C3E-4130-8484-035FFA4B55D8}" srcOrd="3" destOrd="0" parTransId="{BA2EB0E8-4E5A-4261-8280-EDCB0D9EA58A}" sibTransId="{2D358EEF-24BB-48E0-BDA0-13BD1C3A819F}"/>
    <dgm:cxn modelId="{214C0AAF-D184-40F3-8CEA-0E794053886C}" srcId="{F50B8D2C-DBE0-4EBF-B07F-5E79502DBB22}" destId="{AE11946C-A971-4A14-92B0-95D798199954}" srcOrd="5" destOrd="0" parTransId="{A1708EAE-086E-48A6-B3F5-0586DC47C6B5}" sibTransId="{65A9B4C2-5179-4720-A3D5-3C94DE8E2F01}"/>
    <dgm:cxn modelId="{A64E61B5-4FF8-47A2-B1F0-243F1C6FE7C9}" type="presOf" srcId="{5C4999A0-6C3E-4130-8484-035FFA4B55D8}" destId="{B844066C-A032-4BB7-B0A8-A58D2BFF9779}" srcOrd="0" destOrd="0" presId="urn:microsoft.com/office/officeart/2005/8/layout/vList3"/>
    <dgm:cxn modelId="{0CA8D5C7-1AF6-4AD8-97E9-E69DB45E8510}" srcId="{F50B8D2C-DBE0-4EBF-B07F-5E79502DBB22}" destId="{E8FCDBFA-776E-41C5-8232-75269100F6FE}" srcOrd="7" destOrd="0" parTransId="{AB3A54C2-9982-4E2E-B70E-46BDF9D66851}" sibTransId="{7A71A29B-1B9B-468D-A985-7432E4D1FDA5}"/>
    <dgm:cxn modelId="{507572D4-0B11-41C6-8A74-7194E46182FD}" srcId="{F50B8D2C-DBE0-4EBF-B07F-5E79502DBB22}" destId="{F50B5755-35D9-431A-87B1-164306CD156A}" srcOrd="6" destOrd="0" parTransId="{11A14A70-0641-4032-BE63-607B19562A19}" sibTransId="{D1FE111E-78BF-407E-A21F-D37D910C8911}"/>
    <dgm:cxn modelId="{F38C64DA-CA6D-44DE-9B51-765ACB020CC5}" type="presOf" srcId="{56B4F612-6086-4860-8B45-6FC947A71C14}" destId="{C9EF44F1-2B70-4679-B8C3-EB0637D1ADCB}" srcOrd="0" destOrd="0" presId="urn:microsoft.com/office/officeart/2005/8/layout/vList3"/>
    <dgm:cxn modelId="{7F2ADEDB-0CF7-460D-8AE8-A703A0324146}" srcId="{F50B8D2C-DBE0-4EBF-B07F-5E79502DBB22}" destId="{56B4F612-6086-4860-8B45-6FC947A71C14}" srcOrd="2" destOrd="0" parTransId="{F7F1967A-F2E2-429F-B7E1-0D7F340B7024}" sibTransId="{334CACDB-BEEB-44C1-825F-AD1FD8C84175}"/>
    <dgm:cxn modelId="{B0AFD3DE-F31B-4EF9-93F7-F255982CD781}" srcId="{F50B8D2C-DBE0-4EBF-B07F-5E79502DBB22}" destId="{905FC985-08E3-43F1-8089-4EF131B01EA4}" srcOrd="1" destOrd="0" parTransId="{D10BB854-00B2-40E8-A8F2-C9094849F3E3}" sibTransId="{28EEFB5D-9322-4F5C-960D-772D38D65671}"/>
    <dgm:cxn modelId="{FD5B1AE9-28A1-4188-B1DF-3CF37E9953BA}" type="presOf" srcId="{F50B8D2C-DBE0-4EBF-B07F-5E79502DBB22}" destId="{F144532E-0B5E-41EB-B770-5DB006D257A7}" srcOrd="0" destOrd="0" presId="urn:microsoft.com/office/officeart/2005/8/layout/vList3"/>
    <dgm:cxn modelId="{B2FACFEF-7251-4BFD-9A87-D9AFE85C5AB5}" type="presOf" srcId="{F50B5755-35D9-431A-87B1-164306CD156A}" destId="{8D44B388-1A2B-491E-A406-71431F7832E1}" srcOrd="0" destOrd="0" presId="urn:microsoft.com/office/officeart/2005/8/layout/vList3"/>
    <dgm:cxn modelId="{A17AC8B0-2788-4E42-B0EF-005A22012BC5}" type="presParOf" srcId="{F144532E-0B5E-41EB-B770-5DB006D257A7}" destId="{70A1CD72-8F03-4F76-B3D0-5A97157F9A7E}" srcOrd="0" destOrd="0" presId="urn:microsoft.com/office/officeart/2005/8/layout/vList3"/>
    <dgm:cxn modelId="{5D165C67-7308-4DDA-97B6-B4BC58297C44}" type="presParOf" srcId="{70A1CD72-8F03-4F76-B3D0-5A97157F9A7E}" destId="{9D63D97B-615E-40EF-8B76-39192D5D3345}" srcOrd="0" destOrd="0" presId="urn:microsoft.com/office/officeart/2005/8/layout/vList3"/>
    <dgm:cxn modelId="{9F86DAB9-6156-40BD-B9BB-E21214BC2F66}" type="presParOf" srcId="{70A1CD72-8F03-4F76-B3D0-5A97157F9A7E}" destId="{3565FB21-F1A4-4285-B0F9-DFD0FE8FB3B6}" srcOrd="1" destOrd="0" presId="urn:microsoft.com/office/officeart/2005/8/layout/vList3"/>
    <dgm:cxn modelId="{CD6F06D5-C755-4E63-9F33-84FC1CA1FA86}" type="presParOf" srcId="{F144532E-0B5E-41EB-B770-5DB006D257A7}" destId="{2E5300FB-6523-4C28-B106-AAEE9842743C}" srcOrd="1" destOrd="0" presId="urn:microsoft.com/office/officeart/2005/8/layout/vList3"/>
    <dgm:cxn modelId="{A2297201-8E61-43C7-BAC6-B8F4D6257FDF}" type="presParOf" srcId="{F144532E-0B5E-41EB-B770-5DB006D257A7}" destId="{941BCA31-96A1-485B-949C-6744227406DE}" srcOrd="2" destOrd="0" presId="urn:microsoft.com/office/officeart/2005/8/layout/vList3"/>
    <dgm:cxn modelId="{76C03343-EC74-430A-A824-FE5CBAFEC9B4}" type="presParOf" srcId="{941BCA31-96A1-485B-949C-6744227406DE}" destId="{AF6DF4D3-F112-4166-849A-5EAB25B3BA97}" srcOrd="0" destOrd="0" presId="urn:microsoft.com/office/officeart/2005/8/layout/vList3"/>
    <dgm:cxn modelId="{D6475354-66BD-46DB-AECE-5086DD14EE8E}" type="presParOf" srcId="{941BCA31-96A1-485B-949C-6744227406DE}" destId="{DDF74603-CA9F-4E3D-9AC7-608DAAC14648}" srcOrd="1" destOrd="0" presId="urn:microsoft.com/office/officeart/2005/8/layout/vList3"/>
    <dgm:cxn modelId="{CA62ED1B-C2E6-424B-8E96-ADD9ED8D7E56}" type="presParOf" srcId="{F144532E-0B5E-41EB-B770-5DB006D257A7}" destId="{21ADC703-970B-4B88-8253-FB819336724F}" srcOrd="3" destOrd="0" presId="urn:microsoft.com/office/officeart/2005/8/layout/vList3"/>
    <dgm:cxn modelId="{FC784708-9E83-4849-8E08-9592338A08DC}" type="presParOf" srcId="{F144532E-0B5E-41EB-B770-5DB006D257A7}" destId="{6AE5F3A5-1579-4879-B144-7867FF13F75E}" srcOrd="4" destOrd="0" presId="urn:microsoft.com/office/officeart/2005/8/layout/vList3"/>
    <dgm:cxn modelId="{1856541C-409B-40C2-83A1-25B03E341059}" type="presParOf" srcId="{6AE5F3A5-1579-4879-B144-7867FF13F75E}" destId="{C9216DC5-37EA-4570-BDD1-E60D4701A313}" srcOrd="0" destOrd="0" presId="urn:microsoft.com/office/officeart/2005/8/layout/vList3"/>
    <dgm:cxn modelId="{68B87E1C-EBB4-4962-A0F8-FB9BCCF10310}" type="presParOf" srcId="{6AE5F3A5-1579-4879-B144-7867FF13F75E}" destId="{C9EF44F1-2B70-4679-B8C3-EB0637D1ADCB}" srcOrd="1" destOrd="0" presId="urn:microsoft.com/office/officeart/2005/8/layout/vList3"/>
    <dgm:cxn modelId="{08C79708-9491-445B-98B3-EF54FF33C76F}" type="presParOf" srcId="{F144532E-0B5E-41EB-B770-5DB006D257A7}" destId="{E4B3E137-F5ED-4218-AB7E-F3C2599BF860}" srcOrd="5" destOrd="0" presId="urn:microsoft.com/office/officeart/2005/8/layout/vList3"/>
    <dgm:cxn modelId="{1AB615B2-7BF3-4B0F-86EC-C6100304F796}" type="presParOf" srcId="{F144532E-0B5E-41EB-B770-5DB006D257A7}" destId="{B906A90F-602D-40C2-897E-5B0DDB5885A7}" srcOrd="6" destOrd="0" presId="urn:microsoft.com/office/officeart/2005/8/layout/vList3"/>
    <dgm:cxn modelId="{F5511251-21F8-4F29-BE86-442D969834C7}" type="presParOf" srcId="{B906A90F-602D-40C2-897E-5B0DDB5885A7}" destId="{20A4475B-FE7E-4484-AFFD-6B803076CD57}" srcOrd="0" destOrd="0" presId="urn:microsoft.com/office/officeart/2005/8/layout/vList3"/>
    <dgm:cxn modelId="{9789DD66-F9E0-4CB1-B1B8-E5D6D37E2022}" type="presParOf" srcId="{B906A90F-602D-40C2-897E-5B0DDB5885A7}" destId="{B844066C-A032-4BB7-B0A8-A58D2BFF9779}" srcOrd="1" destOrd="0" presId="urn:microsoft.com/office/officeart/2005/8/layout/vList3"/>
    <dgm:cxn modelId="{E5E07B05-4655-4968-B307-7B8F38D9EE2B}" type="presParOf" srcId="{F144532E-0B5E-41EB-B770-5DB006D257A7}" destId="{0762712F-4F0A-4ADF-8557-3479BB9B68CB}" srcOrd="7" destOrd="0" presId="urn:microsoft.com/office/officeart/2005/8/layout/vList3"/>
    <dgm:cxn modelId="{1B1213B8-F702-4C0D-BBF7-89A13FB899CC}" type="presParOf" srcId="{F144532E-0B5E-41EB-B770-5DB006D257A7}" destId="{50919FDF-82F7-4402-9E28-13A04D04A33D}" srcOrd="8" destOrd="0" presId="urn:microsoft.com/office/officeart/2005/8/layout/vList3"/>
    <dgm:cxn modelId="{D3A1B78C-2C28-4D62-985D-E1C0DC344F7D}" type="presParOf" srcId="{50919FDF-82F7-4402-9E28-13A04D04A33D}" destId="{D920EBAE-40EE-47D4-B975-11DB22AFDCE0}" srcOrd="0" destOrd="0" presId="urn:microsoft.com/office/officeart/2005/8/layout/vList3"/>
    <dgm:cxn modelId="{7CD8E12A-EE1A-469D-9E05-2B3079FFBB8C}" type="presParOf" srcId="{50919FDF-82F7-4402-9E28-13A04D04A33D}" destId="{6FB487F5-46F8-43DE-8F5B-E59D8B22AA0F}" srcOrd="1" destOrd="0" presId="urn:microsoft.com/office/officeart/2005/8/layout/vList3"/>
    <dgm:cxn modelId="{1CC85FA2-B1D6-4C99-9E68-4CC002872125}" type="presParOf" srcId="{F144532E-0B5E-41EB-B770-5DB006D257A7}" destId="{53D364E7-363F-4541-8078-5E1673EE98AA}" srcOrd="9" destOrd="0" presId="urn:microsoft.com/office/officeart/2005/8/layout/vList3"/>
    <dgm:cxn modelId="{AB7DD1B6-265B-42ED-98BA-A94E25BF0857}" type="presParOf" srcId="{F144532E-0B5E-41EB-B770-5DB006D257A7}" destId="{38F7BD57-8AE5-48E0-A102-156E82A0318D}" srcOrd="10" destOrd="0" presId="urn:microsoft.com/office/officeart/2005/8/layout/vList3"/>
    <dgm:cxn modelId="{581345E9-A22E-4ABB-950F-6E3D9A0F62DF}" type="presParOf" srcId="{38F7BD57-8AE5-48E0-A102-156E82A0318D}" destId="{19D428A4-A673-48AD-80F5-222F7EBDD01D}" srcOrd="0" destOrd="0" presId="urn:microsoft.com/office/officeart/2005/8/layout/vList3"/>
    <dgm:cxn modelId="{E3E4D17C-51AE-4A8F-9D06-055C9C3C9A55}" type="presParOf" srcId="{38F7BD57-8AE5-48E0-A102-156E82A0318D}" destId="{02572D7F-F847-4A23-913C-F2A6C8D7FC3E}" srcOrd="1" destOrd="0" presId="urn:microsoft.com/office/officeart/2005/8/layout/vList3"/>
    <dgm:cxn modelId="{E9AADB6A-A985-4B9B-BCFE-74EC5E685669}" type="presParOf" srcId="{F144532E-0B5E-41EB-B770-5DB006D257A7}" destId="{6D8998B8-A7FB-4952-A9E3-545842EF820B}" srcOrd="11" destOrd="0" presId="urn:microsoft.com/office/officeart/2005/8/layout/vList3"/>
    <dgm:cxn modelId="{E7DD9AD5-4F78-4521-9F00-8DC9F4B11AE1}" type="presParOf" srcId="{F144532E-0B5E-41EB-B770-5DB006D257A7}" destId="{73724562-D692-40BE-B6DC-74C8E966D241}" srcOrd="12" destOrd="0" presId="urn:microsoft.com/office/officeart/2005/8/layout/vList3"/>
    <dgm:cxn modelId="{2E2FC947-EAC2-4C9D-9EE5-AA6F81927B68}" type="presParOf" srcId="{73724562-D692-40BE-B6DC-74C8E966D241}" destId="{574FEB39-0AE1-40EC-9C7A-9D8FA445DD79}" srcOrd="0" destOrd="0" presId="urn:microsoft.com/office/officeart/2005/8/layout/vList3"/>
    <dgm:cxn modelId="{86CB7C44-331A-4882-8CE0-2547CF08584E}" type="presParOf" srcId="{73724562-D692-40BE-B6DC-74C8E966D241}" destId="{8D44B388-1A2B-491E-A406-71431F7832E1}" srcOrd="1" destOrd="0" presId="urn:microsoft.com/office/officeart/2005/8/layout/vList3"/>
    <dgm:cxn modelId="{93A4F945-AFEC-4ADE-88B3-679C58561799}" type="presParOf" srcId="{F144532E-0B5E-41EB-B770-5DB006D257A7}" destId="{7E51F069-8BED-41DD-B8DC-E5C32A3011AB}" srcOrd="13" destOrd="0" presId="urn:microsoft.com/office/officeart/2005/8/layout/vList3"/>
    <dgm:cxn modelId="{E5252024-B63A-4419-B45E-09997E2DE0AF}" type="presParOf" srcId="{F144532E-0B5E-41EB-B770-5DB006D257A7}" destId="{21D95AF7-915E-4192-A003-4387BCC9D79A}" srcOrd="14" destOrd="0" presId="urn:microsoft.com/office/officeart/2005/8/layout/vList3"/>
    <dgm:cxn modelId="{ACE9B8D7-FE35-4B17-A0EE-16B98930EFDE}" type="presParOf" srcId="{21D95AF7-915E-4192-A003-4387BCC9D79A}" destId="{9C858F94-74C3-4672-81AB-F5D0ED6C7B51}" srcOrd="0" destOrd="0" presId="urn:microsoft.com/office/officeart/2005/8/layout/vList3"/>
    <dgm:cxn modelId="{88BEC50B-F94E-437E-90AD-27C54588EDC9}" type="presParOf" srcId="{21D95AF7-915E-4192-A003-4387BCC9D79A}" destId="{6F66AEB1-3BE5-4750-8915-C3BC7BE5626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FEEAD-6645-46DB-BBB2-06E2BBE7536E}">
      <dsp:nvSpPr>
        <dsp:cNvPr id="0" name=""/>
        <dsp:cNvSpPr/>
      </dsp:nvSpPr>
      <dsp:spPr>
        <a:xfrm rot="10800000">
          <a:off x="742113" y="849"/>
          <a:ext cx="2491340" cy="458382"/>
        </a:xfrm>
        <a:prstGeom prst="homePlat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13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Brainstorming</a:t>
          </a:r>
          <a:endParaRPr lang="es-ES" sz="1800" kern="1200" dirty="0"/>
        </a:p>
      </dsp:txBody>
      <dsp:txXfrm rot="10800000">
        <a:off x="856708" y="849"/>
        <a:ext cx="2376745" cy="458382"/>
      </dsp:txXfrm>
    </dsp:sp>
    <dsp:sp modelId="{649E68D4-6385-4E00-8D65-846A27CD9F53}">
      <dsp:nvSpPr>
        <dsp:cNvPr id="0" name=""/>
        <dsp:cNvSpPr/>
      </dsp:nvSpPr>
      <dsp:spPr>
        <a:xfrm>
          <a:off x="170937" y="9430"/>
          <a:ext cx="458382" cy="4583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AE1DD-DDA5-4285-8A87-47D826D479C3}">
      <dsp:nvSpPr>
        <dsp:cNvPr id="0" name=""/>
        <dsp:cNvSpPr/>
      </dsp:nvSpPr>
      <dsp:spPr>
        <a:xfrm rot="10800000">
          <a:off x="742113" y="596062"/>
          <a:ext cx="2491340" cy="458382"/>
        </a:xfrm>
        <a:prstGeom prst="homePlate">
          <a:avLst/>
        </a:prstGeom>
        <a:solidFill>
          <a:schemeClr val="accent6">
            <a:shade val="80000"/>
            <a:hueOff val="163675"/>
            <a:satOff val="1823"/>
            <a:lumOff val="1263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13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Evaluación de distintos procesos</a:t>
          </a:r>
        </a:p>
      </dsp:txBody>
      <dsp:txXfrm rot="10800000">
        <a:off x="856708" y="596062"/>
        <a:ext cx="2376745" cy="458382"/>
      </dsp:txXfrm>
    </dsp:sp>
    <dsp:sp modelId="{FF49222D-07E0-4B3B-AD7A-0F3C77B298B0}">
      <dsp:nvSpPr>
        <dsp:cNvPr id="0" name=""/>
        <dsp:cNvSpPr/>
      </dsp:nvSpPr>
      <dsp:spPr>
        <a:xfrm>
          <a:off x="183437" y="619187"/>
          <a:ext cx="458382" cy="4583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60857-DCCA-40B8-9C60-AD2562B7A1EC}">
      <dsp:nvSpPr>
        <dsp:cNvPr id="0" name=""/>
        <dsp:cNvSpPr/>
      </dsp:nvSpPr>
      <dsp:spPr>
        <a:xfrm rot="10800000">
          <a:off x="742113" y="1191275"/>
          <a:ext cx="2491340" cy="458382"/>
        </a:xfrm>
        <a:prstGeom prst="homePlate">
          <a:avLst/>
        </a:prstGeom>
        <a:solidFill>
          <a:schemeClr val="accent6">
            <a:shade val="80000"/>
            <a:hueOff val="327350"/>
            <a:satOff val="3647"/>
            <a:lumOff val="252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13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Definición del producto</a:t>
          </a:r>
        </a:p>
      </dsp:txBody>
      <dsp:txXfrm rot="10800000">
        <a:off x="856708" y="1191275"/>
        <a:ext cx="2376745" cy="458382"/>
      </dsp:txXfrm>
    </dsp:sp>
    <dsp:sp modelId="{B6E7E986-8752-4D18-9E06-CCC8D90458C3}">
      <dsp:nvSpPr>
        <dsp:cNvPr id="0" name=""/>
        <dsp:cNvSpPr/>
      </dsp:nvSpPr>
      <dsp:spPr>
        <a:xfrm>
          <a:off x="182873" y="1192124"/>
          <a:ext cx="458382" cy="45838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5FB21-F1A4-4285-B0F9-DFD0FE8FB3B6}">
      <dsp:nvSpPr>
        <dsp:cNvPr id="0" name=""/>
        <dsp:cNvSpPr/>
      </dsp:nvSpPr>
      <dsp:spPr>
        <a:xfrm rot="10800000">
          <a:off x="1297387" y="1912"/>
          <a:ext cx="4735748" cy="418192"/>
        </a:xfrm>
        <a:prstGeom prst="homePlat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Eficiencia</a:t>
          </a:r>
        </a:p>
      </dsp:txBody>
      <dsp:txXfrm rot="10800000">
        <a:off x="1401935" y="1912"/>
        <a:ext cx="4631200" cy="418192"/>
      </dsp:txXfrm>
    </dsp:sp>
    <dsp:sp modelId="{9D63D97B-615E-40EF-8B76-39192D5D3345}">
      <dsp:nvSpPr>
        <dsp:cNvPr id="0" name=""/>
        <dsp:cNvSpPr/>
      </dsp:nvSpPr>
      <dsp:spPr>
        <a:xfrm>
          <a:off x="748927" y="0"/>
          <a:ext cx="418192" cy="41819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74603-CA9F-4E3D-9AC7-608DAAC14648}">
      <dsp:nvSpPr>
        <dsp:cNvPr id="0" name=""/>
        <dsp:cNvSpPr/>
      </dsp:nvSpPr>
      <dsp:spPr>
        <a:xfrm rot="10800000">
          <a:off x="1297387" y="544938"/>
          <a:ext cx="4735748" cy="418192"/>
        </a:xfrm>
        <a:prstGeom prst="homePlate">
          <a:avLst/>
        </a:prstGeom>
        <a:solidFill>
          <a:schemeClr val="accent6">
            <a:shade val="80000"/>
            <a:hueOff val="46764"/>
            <a:satOff val="521"/>
            <a:lumOff val="360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Interoperabilidad</a:t>
          </a:r>
        </a:p>
      </dsp:txBody>
      <dsp:txXfrm rot="10800000">
        <a:off x="1401935" y="544938"/>
        <a:ext cx="4631200" cy="418192"/>
      </dsp:txXfrm>
    </dsp:sp>
    <dsp:sp modelId="{AF6DF4D3-F112-4166-849A-5EAB25B3BA97}">
      <dsp:nvSpPr>
        <dsp:cNvPr id="0" name=""/>
        <dsp:cNvSpPr/>
      </dsp:nvSpPr>
      <dsp:spPr>
        <a:xfrm>
          <a:off x="748927" y="544917"/>
          <a:ext cx="418192" cy="41819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F44F1-2B70-4679-B8C3-EB0637D1ADCB}">
      <dsp:nvSpPr>
        <dsp:cNvPr id="0" name=""/>
        <dsp:cNvSpPr/>
      </dsp:nvSpPr>
      <dsp:spPr>
        <a:xfrm rot="10800000">
          <a:off x="1297387" y="1087964"/>
          <a:ext cx="4735748" cy="418192"/>
        </a:xfrm>
        <a:prstGeom prst="homePlate">
          <a:avLst/>
        </a:prstGeom>
        <a:solidFill>
          <a:schemeClr val="accent6">
            <a:shade val="80000"/>
            <a:hueOff val="93529"/>
            <a:satOff val="1042"/>
            <a:lumOff val="721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Comprobabilidad</a:t>
          </a:r>
          <a:r>
            <a:rPr lang="es-ES" sz="1900" kern="1200" dirty="0"/>
            <a:t> (</a:t>
          </a:r>
          <a:r>
            <a:rPr lang="es-ES" sz="1900" kern="1200" dirty="0" err="1"/>
            <a:t>testeable</a:t>
          </a:r>
          <a:r>
            <a:rPr lang="es-ES" sz="1900" kern="1200" dirty="0"/>
            <a:t>)</a:t>
          </a:r>
        </a:p>
      </dsp:txBody>
      <dsp:txXfrm rot="10800000">
        <a:off x="1401935" y="1087964"/>
        <a:ext cx="4631200" cy="418192"/>
      </dsp:txXfrm>
    </dsp:sp>
    <dsp:sp modelId="{C9216DC5-37EA-4570-BDD1-E60D4701A313}">
      <dsp:nvSpPr>
        <dsp:cNvPr id="0" name=""/>
        <dsp:cNvSpPr/>
      </dsp:nvSpPr>
      <dsp:spPr>
        <a:xfrm>
          <a:off x="730071" y="1082244"/>
          <a:ext cx="418192" cy="41819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4066C-A032-4BB7-B0A8-A58D2BFF9779}">
      <dsp:nvSpPr>
        <dsp:cNvPr id="0" name=""/>
        <dsp:cNvSpPr/>
      </dsp:nvSpPr>
      <dsp:spPr>
        <a:xfrm rot="10800000">
          <a:off x="1297387" y="1630991"/>
          <a:ext cx="4735748" cy="418192"/>
        </a:xfrm>
        <a:prstGeom prst="homePlate">
          <a:avLst/>
        </a:prstGeom>
        <a:solidFill>
          <a:schemeClr val="accent6">
            <a:shade val="80000"/>
            <a:hueOff val="140293"/>
            <a:satOff val="1563"/>
            <a:lumOff val="1082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Modificabilidad</a:t>
          </a:r>
        </a:p>
      </dsp:txBody>
      <dsp:txXfrm rot="10800000">
        <a:off x="1401935" y="1630991"/>
        <a:ext cx="4631200" cy="418192"/>
      </dsp:txXfrm>
    </dsp:sp>
    <dsp:sp modelId="{20A4475B-FE7E-4484-AFFD-6B803076CD57}">
      <dsp:nvSpPr>
        <dsp:cNvPr id="0" name=""/>
        <dsp:cNvSpPr/>
      </dsp:nvSpPr>
      <dsp:spPr>
        <a:xfrm>
          <a:off x="701793" y="1625065"/>
          <a:ext cx="418192" cy="41819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487F5-46F8-43DE-8F5B-E59D8B22AA0F}">
      <dsp:nvSpPr>
        <dsp:cNvPr id="0" name=""/>
        <dsp:cNvSpPr/>
      </dsp:nvSpPr>
      <dsp:spPr>
        <a:xfrm rot="10800000">
          <a:off x="1297387" y="2174017"/>
          <a:ext cx="4735748" cy="418192"/>
        </a:xfrm>
        <a:prstGeom prst="homePlate">
          <a:avLst/>
        </a:prstGeom>
        <a:solidFill>
          <a:schemeClr val="accent6">
            <a:shade val="80000"/>
            <a:hueOff val="187057"/>
            <a:satOff val="2084"/>
            <a:lumOff val="144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Rendimiento</a:t>
          </a:r>
        </a:p>
      </dsp:txBody>
      <dsp:txXfrm rot="10800000">
        <a:off x="1401935" y="2174017"/>
        <a:ext cx="4631200" cy="418192"/>
      </dsp:txXfrm>
    </dsp:sp>
    <dsp:sp modelId="{D920EBAE-40EE-47D4-B975-11DB22AFDCE0}">
      <dsp:nvSpPr>
        <dsp:cNvPr id="0" name=""/>
        <dsp:cNvSpPr/>
      </dsp:nvSpPr>
      <dsp:spPr>
        <a:xfrm>
          <a:off x="701793" y="2164754"/>
          <a:ext cx="418192" cy="41819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72D7F-F847-4A23-913C-F2A6C8D7FC3E}">
      <dsp:nvSpPr>
        <dsp:cNvPr id="0" name=""/>
        <dsp:cNvSpPr/>
      </dsp:nvSpPr>
      <dsp:spPr>
        <a:xfrm rot="10800000">
          <a:off x="1297387" y="2717043"/>
          <a:ext cx="4735748" cy="418192"/>
        </a:xfrm>
        <a:prstGeom prst="homePlate">
          <a:avLst/>
        </a:prstGeom>
        <a:solidFill>
          <a:schemeClr val="accent6">
            <a:shade val="80000"/>
            <a:hueOff val="233822"/>
            <a:satOff val="2605"/>
            <a:lumOff val="180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Seguridad</a:t>
          </a:r>
        </a:p>
      </dsp:txBody>
      <dsp:txXfrm rot="10800000">
        <a:off x="1401935" y="2717043"/>
        <a:ext cx="4631200" cy="418192"/>
      </dsp:txXfrm>
    </dsp:sp>
    <dsp:sp modelId="{19D428A4-A673-48AD-80F5-222F7EBDD01D}">
      <dsp:nvSpPr>
        <dsp:cNvPr id="0" name=""/>
        <dsp:cNvSpPr/>
      </dsp:nvSpPr>
      <dsp:spPr>
        <a:xfrm>
          <a:off x="711219" y="2713079"/>
          <a:ext cx="418192" cy="41819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4B388-1A2B-491E-A406-71431F7832E1}">
      <dsp:nvSpPr>
        <dsp:cNvPr id="0" name=""/>
        <dsp:cNvSpPr/>
      </dsp:nvSpPr>
      <dsp:spPr>
        <a:xfrm rot="10800000">
          <a:off x="1297387" y="3260069"/>
          <a:ext cx="4735748" cy="418192"/>
        </a:xfrm>
        <a:prstGeom prst="homePlate">
          <a:avLst/>
        </a:prstGeom>
        <a:solidFill>
          <a:schemeClr val="accent6">
            <a:shade val="80000"/>
            <a:hueOff val="280586"/>
            <a:satOff val="3126"/>
            <a:lumOff val="2165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Usabilidad</a:t>
          </a:r>
        </a:p>
      </dsp:txBody>
      <dsp:txXfrm rot="10800000">
        <a:off x="1401935" y="3260069"/>
        <a:ext cx="4631200" cy="418192"/>
      </dsp:txXfrm>
    </dsp:sp>
    <dsp:sp modelId="{574FEB39-0AE1-40EC-9C7A-9D8FA445DD79}">
      <dsp:nvSpPr>
        <dsp:cNvPr id="0" name=""/>
        <dsp:cNvSpPr/>
      </dsp:nvSpPr>
      <dsp:spPr>
        <a:xfrm>
          <a:off x="720645" y="3250409"/>
          <a:ext cx="418192" cy="418192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6AEB1-3BE5-4750-8915-C3BC7BE56261}">
      <dsp:nvSpPr>
        <dsp:cNvPr id="0" name=""/>
        <dsp:cNvSpPr/>
      </dsp:nvSpPr>
      <dsp:spPr>
        <a:xfrm rot="10800000">
          <a:off x="1297387" y="3803095"/>
          <a:ext cx="4735748" cy="418192"/>
        </a:xfrm>
        <a:prstGeom prst="homePlate">
          <a:avLst/>
        </a:prstGeom>
        <a:solidFill>
          <a:schemeClr val="accent6">
            <a:shade val="80000"/>
            <a:hueOff val="327350"/>
            <a:satOff val="3647"/>
            <a:lumOff val="252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1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Escalabilidad</a:t>
          </a:r>
        </a:p>
      </dsp:txBody>
      <dsp:txXfrm rot="10800000">
        <a:off x="1401935" y="3803095"/>
        <a:ext cx="4631200" cy="418192"/>
      </dsp:txXfrm>
    </dsp:sp>
    <dsp:sp modelId="{9C858F94-74C3-4672-81AB-F5D0ED6C7B51}">
      <dsp:nvSpPr>
        <dsp:cNvPr id="0" name=""/>
        <dsp:cNvSpPr/>
      </dsp:nvSpPr>
      <dsp:spPr>
        <a:xfrm>
          <a:off x="720645" y="3795580"/>
          <a:ext cx="418192" cy="418192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37B7996-9B44-43E1-A266-580432B4AD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FA6A0E-05FD-42DB-ADCE-D2B2D72AF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B0F01-4362-4533-8A0A-78D902D4F98C}" type="datetimeFigureOut">
              <a:rPr lang="es-ES" smtClean="0"/>
              <a:t>30/04/2019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6D7B0C-458C-4827-9593-D827F3086F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19C014-2A80-4EA2-B080-F1682EC294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90301-E0DC-412F-ADF0-9F0AF77A8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358909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94789-592F-4470-9F40-EF4678606040}" type="datetimeFigureOut">
              <a:rPr lang="es-ES" smtClean="0"/>
              <a:t>30/04/2019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8B73F-564F-443D-AD09-959CC4CBE1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9619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/>
              <a:t>Brainstorming</a:t>
            </a:r>
            <a:r>
              <a:rPr lang="es-ES" b="1" dirty="0"/>
              <a:t>: </a:t>
            </a:r>
            <a:r>
              <a:rPr lang="es-ES" b="0" dirty="0"/>
              <a:t>o tormenta de ideas, los participantes del proyecto aportan ideas de distintas formas de sobrellevar a cabo el mismo, se valoran y se estudian y se decide si pueden ser válidas o no.</a:t>
            </a:r>
            <a:endParaRPr lang="es-ES" b="1" dirty="0"/>
          </a:p>
          <a:p>
            <a:r>
              <a:rPr lang="es-ES" b="1" dirty="0"/>
              <a:t>Evaluación de distintos procesos: </a:t>
            </a:r>
            <a:r>
              <a:rPr lang="es-ES" b="0" dirty="0"/>
              <a:t>Investigar y valorar distintas posibilidades para llevar a cabo el proyecto a desarrollar.</a:t>
            </a:r>
            <a:endParaRPr lang="es-ES" b="1" dirty="0"/>
          </a:p>
          <a:p>
            <a:r>
              <a:rPr lang="es-ES" b="1" dirty="0"/>
              <a:t>Definición del producto: </a:t>
            </a:r>
            <a:r>
              <a:rPr lang="es-ES" dirty="0"/>
              <a:t>La identificación del entorno del cliente y de los requisitos del producto.</a:t>
            </a:r>
            <a:endParaRPr lang="es-ES" b="1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59990446-ABA1-45F5-AFE4-7539BCAA19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701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 binding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Usuario.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IU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transmiten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52906D7-7119-4CE7-AE84-3689A91BEF3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79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/>
              <a:t>En este diagrama observamos </a:t>
            </a:r>
            <a:r>
              <a:rPr lang="es-ES" b="1" dirty="0"/>
              <a:t>3 espacios diferentes</a:t>
            </a:r>
            <a:r>
              <a:rPr lang="es-ES" b="0" dirty="0"/>
              <a:t>: el del </a:t>
            </a:r>
            <a:r>
              <a:rPr lang="es-ES" b="1" dirty="0"/>
              <a:t>usuario</a:t>
            </a:r>
            <a:r>
              <a:rPr lang="es-ES" b="0" dirty="0"/>
              <a:t>, que sería el equivalente a su ordenador local, el del </a:t>
            </a:r>
            <a:r>
              <a:rPr lang="es-ES" b="1" dirty="0"/>
              <a:t>buscador</a:t>
            </a:r>
            <a:r>
              <a:rPr lang="es-ES" b="0" dirty="0"/>
              <a:t> que utilice (Chrome, Opera, Explorer, etc) y lo que sería el </a:t>
            </a:r>
            <a:r>
              <a:rPr lang="es-ES" b="1" dirty="0"/>
              <a:t>servidor de Solid</a:t>
            </a:r>
            <a:r>
              <a:rPr lang="es-ES" b="0" dirty="0"/>
              <a:t>, donde se encuentran los </a:t>
            </a:r>
            <a:r>
              <a:rPr lang="es-ES" b="0" dirty="0" err="1"/>
              <a:t>PODs</a:t>
            </a:r>
            <a:r>
              <a:rPr lang="es-ES" b="0" dirty="0"/>
              <a:t> tanto del usuario como de su/s amigo/s.</a:t>
            </a:r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884019C-BA2B-4D0A-A715-1EA7F92FC1F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09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</a:t>
            </a:r>
            <a:r>
              <a:rPr lang="es-ES" b="1" dirty="0" err="1"/>
              <a:t>Services</a:t>
            </a:r>
            <a:r>
              <a:rPr lang="es-ES" b="0" dirty="0"/>
              <a:t> destacar </a:t>
            </a:r>
            <a:r>
              <a:rPr lang="es-ES" b="0" dirty="0" err="1"/>
              <a:t>chat.service</a:t>
            </a:r>
            <a:r>
              <a:rPr lang="es-ES" b="0" dirty="0"/>
              <a:t> y </a:t>
            </a:r>
            <a:r>
              <a:rPr lang="es-ES" b="0" dirty="0" err="1"/>
              <a:t>rdf.service</a:t>
            </a:r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86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Comentar que la mayoría de </a:t>
            </a:r>
            <a:r>
              <a:rPr lang="es-ES" dirty="0" err="1"/>
              <a:t>issues</a:t>
            </a:r>
            <a:r>
              <a:rPr lang="es-ES" dirty="0"/>
              <a:t> abiertos son de mejora del proyecto.</a:t>
            </a:r>
          </a:p>
          <a:p>
            <a:r>
              <a:rPr lang="es-ES" dirty="0"/>
              <a:t>Y que los </a:t>
            </a:r>
            <a:r>
              <a:rPr lang="es-ES" dirty="0" err="1"/>
              <a:t>issues</a:t>
            </a:r>
            <a:r>
              <a:rPr lang="es-ES" dirty="0"/>
              <a:t> los empezamos a poner bastante avanzado el proyecto, por eso no hay “tantos” cerrados.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684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053C-3452-4D1B-A804-9705F6DB4768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318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5B76-0F46-4BC8-B481-149F3E9A2CCF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317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3075A-92FB-4094-AD56-54730EEA7107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62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E557-D931-420C-9534-F13268CB57CF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4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FB8C-0398-463D-AFAE-3D86BCA2C85B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444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29F6-FAD1-4465-9AEB-65677EAC4839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0674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999-B861-4AC6-A4F2-A47AAF641D6B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756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19A6-FDA7-457A-BC6D-F40E81985185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74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4C99-9626-45FE-B4F4-23C59BD167D5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411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7371-24A6-4095-8AD9-5BB33D866CBE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597" y="147493"/>
            <a:ext cx="551167" cy="365125"/>
          </a:xfrm>
        </p:spPr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01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E93-2A37-49DB-AB0F-89282B418FC9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6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B749-C3F4-4285-B742-3BFD15CF241B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40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2C82-EA7E-49E0-80F2-5D10161DA652}" type="datetime1">
              <a:rPr lang="es-ES" smtClean="0"/>
              <a:t>30/04/2019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262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AB0D-0C52-4C60-9521-6BAA7C97037E}" type="datetime1">
              <a:rPr lang="es-ES" smtClean="0"/>
              <a:t>30/04/2019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75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4E9C-ADE1-4466-9223-25F07B37CC4D}" type="datetime1">
              <a:rPr lang="es-ES" smtClean="0"/>
              <a:t>30/04/2019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8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C882-5387-45AB-8B88-386642A84086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26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15A7769-E734-44E9-AEEA-9EF6AFFC7D43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43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222054-913E-4EC9-8C55-ABF2E559A781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8723112-D9E3-4586-831B-C453CBF9CA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5283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6.png"/><Relationship Id="rId5" Type="http://schemas.openxmlformats.org/officeDocument/2006/relationships/diagramData" Target="../diagrams/data1.xml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E0F75-B4B0-44CB-A148-DF6BCDE20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11" y="1656422"/>
            <a:ext cx="6022020" cy="1004657"/>
          </a:xfrm>
        </p:spPr>
        <p:txBody>
          <a:bodyPr>
            <a:noAutofit/>
          </a:bodyPr>
          <a:lstStyle/>
          <a:p>
            <a:r>
              <a:rPr lang="es-ES" sz="8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Dechat_es6b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F93BFA-6A91-43B8-BFFB-B13C85E6A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814809"/>
            <a:ext cx="8676222" cy="2368118"/>
          </a:xfrm>
        </p:spPr>
        <p:txBody>
          <a:bodyPr>
            <a:normAutofit/>
          </a:bodyPr>
          <a:lstStyle/>
          <a:p>
            <a:r>
              <a:rPr lang="es-ES" sz="2400" dirty="0"/>
              <a:t>Autores</a:t>
            </a:r>
            <a:r>
              <a:rPr lang="es-ES" dirty="0"/>
              <a:t>:</a:t>
            </a:r>
          </a:p>
          <a:p>
            <a:r>
              <a:rPr lang="es-ES" sz="1800" dirty="0"/>
              <a:t>Carlos Álvarez Rábano</a:t>
            </a:r>
          </a:p>
          <a:p>
            <a:r>
              <a:rPr lang="es-ES" sz="1800" dirty="0"/>
              <a:t>David Carballo Baz</a:t>
            </a:r>
          </a:p>
          <a:p>
            <a:r>
              <a:rPr lang="es-ES" sz="1800" dirty="0"/>
              <a:t>Iván Gómez Pinta</a:t>
            </a:r>
          </a:p>
          <a:p>
            <a:r>
              <a:rPr lang="es-ES" sz="1800" dirty="0"/>
              <a:t>Cristina Ruiz de Bucesta Crespo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681A88-9945-4892-AD94-AA8EB498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361" y="772357"/>
            <a:ext cx="2919224" cy="1783566"/>
          </a:xfrm>
          <a:prstGeom prst="rect">
            <a:avLst/>
          </a:prstGeom>
        </p:spPr>
      </p:pic>
      <p:pic>
        <p:nvPicPr>
          <p:cNvPr id="7" name="Gráfico 6" descr="Burbuja de chat">
            <a:extLst>
              <a:ext uri="{FF2B5EF4-FFF2-40B4-BE49-F238E27FC236}">
                <a16:creationId xmlns:a16="http://schemas.microsoft.com/office/drawing/2014/main" id="{D01C9CAC-2876-41F7-874B-D2355B0AA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07" y="302683"/>
            <a:ext cx="1431527" cy="1431527"/>
          </a:xfrm>
          <a:prstGeom prst="rect">
            <a:avLst/>
          </a:prstGeom>
        </p:spPr>
      </p:pic>
      <p:pic>
        <p:nvPicPr>
          <p:cNvPr id="8" name="Gráfico 7" descr="Conexiones">
            <a:extLst>
              <a:ext uri="{FF2B5EF4-FFF2-40B4-BE49-F238E27FC236}">
                <a16:creationId xmlns:a16="http://schemas.microsoft.com/office/drawing/2014/main" id="{BD0AA4A8-7FEA-4E8F-AFE3-47A26612D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9586" y="3201236"/>
            <a:ext cx="1797632" cy="179763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145A59-E997-4277-9842-6B8DB4316A87}"/>
              </a:ext>
            </a:extLst>
          </p:cNvPr>
          <p:cNvSpPr/>
          <p:nvPr/>
        </p:nvSpPr>
        <p:spPr>
          <a:xfrm>
            <a:off x="8380520" y="630315"/>
            <a:ext cx="3187084" cy="2077374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92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F63561C-EB9D-4E7C-947D-30F4650C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13" y="1423619"/>
            <a:ext cx="9783540" cy="510611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205FC31-32EB-4DF5-A6B7-36DA38CFE9CB}"/>
              </a:ext>
            </a:extLst>
          </p:cNvPr>
          <p:cNvSpPr/>
          <p:nvPr/>
        </p:nvSpPr>
        <p:spPr>
          <a:xfrm>
            <a:off x="7315199" y="5355650"/>
            <a:ext cx="2880852" cy="235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A35F7E-14DE-4DEC-9E6F-C9092ECF8728}"/>
              </a:ext>
            </a:extLst>
          </p:cNvPr>
          <p:cNvSpPr txBox="1"/>
          <p:nvPr/>
        </p:nvSpPr>
        <p:spPr>
          <a:xfrm>
            <a:off x="3685049" y="328268"/>
            <a:ext cx="511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Igualmente, en el canal de chat del usuario correspondiente se muestra el mensaje enviado: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B5A3E4-314C-4CBE-BC67-757499F1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7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569CCB9-8DD2-46C9-A83D-1752ABD2B940}"/>
              </a:ext>
            </a:extLst>
          </p:cNvPr>
          <p:cNvSpPr/>
          <p:nvPr/>
        </p:nvSpPr>
        <p:spPr>
          <a:xfrm>
            <a:off x="1397000" y="236815"/>
            <a:ext cx="9398000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s-ES" sz="2000" b="1" dirty="0">
                <a:latin typeface="Century Gothic" panose="020B0502020202020204" pitchFamily="34" charset="0"/>
              </a:rPr>
              <a:t>Enviar una imagen</a:t>
            </a:r>
            <a:r>
              <a:rPr lang="es-ES" sz="2000" dirty="0">
                <a:latin typeface="Century Gothic" panose="020B0502020202020204" pitchFamily="34" charset="0"/>
              </a:rPr>
              <a:t>: el usuario puede enviar archivos </a:t>
            </a:r>
            <a:r>
              <a:rPr lang="es-ES" sz="2000" dirty="0" err="1">
                <a:latin typeface="Century Gothic" panose="020B0502020202020204" pitchFamily="34" charset="0"/>
              </a:rPr>
              <a:t>jpg</a:t>
            </a:r>
            <a:r>
              <a:rPr lang="es-ES" sz="2000" dirty="0">
                <a:latin typeface="Century Gothic" panose="020B0502020202020204" pitchFamily="34" charset="0"/>
              </a:rPr>
              <a:t>, png... Y que se muestren en el chat.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B89154-5B31-4ACB-B106-16033017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8" y="1292259"/>
            <a:ext cx="6303726" cy="398485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60F3C1B-6DED-41F5-8BA5-366E7FE049D2}"/>
              </a:ext>
            </a:extLst>
          </p:cNvPr>
          <p:cNvSpPr/>
          <p:nvPr/>
        </p:nvSpPr>
        <p:spPr>
          <a:xfrm>
            <a:off x="6534880" y="1358459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CDE78E-C62F-4978-868E-2B0304F0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69" y="1995947"/>
            <a:ext cx="5541981" cy="3692013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46C3980-0300-408B-84A3-79F768BF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94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96BCC05-A6AE-469F-98FF-467BB0093D41}"/>
              </a:ext>
            </a:extLst>
          </p:cNvPr>
          <p:cNvSpPr/>
          <p:nvPr/>
        </p:nvSpPr>
        <p:spPr>
          <a:xfrm>
            <a:off x="1397000" y="236815"/>
            <a:ext cx="9398000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es-ES" sz="2000" b="1" dirty="0">
                <a:latin typeface="Century Gothic" panose="020B0502020202020204" pitchFamily="34" charset="0"/>
              </a:rPr>
              <a:t>Enviar un vídeo</a:t>
            </a:r>
            <a:r>
              <a:rPr lang="es-ES" sz="2000" dirty="0">
                <a:latin typeface="Century Gothic" panose="020B0502020202020204" pitchFamily="34" charset="0"/>
              </a:rPr>
              <a:t>: el usuario puede enviar archivos de vídeo y que se muestren y se puedan reproducir en el chat.</a:t>
            </a: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488B5198-1419-4660-A7A8-1D773C8AFB50}"/>
              </a:ext>
            </a:extLst>
          </p:cNvPr>
          <p:cNvSpPr/>
          <p:nvPr/>
        </p:nvSpPr>
        <p:spPr>
          <a:xfrm>
            <a:off x="6185486" y="1490339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E88F6A-D29C-4528-9EFC-21CC3CA3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5" y="1288026"/>
            <a:ext cx="5909935" cy="37432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F308E7-AF4E-4ED4-BE66-725F9620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69" y="1835484"/>
            <a:ext cx="5240966" cy="3505200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33C1B7-A2AB-47B8-9202-B3770040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83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09BDC0D-E46F-4F64-913D-6C693E7FFB0F}"/>
              </a:ext>
            </a:extLst>
          </p:cNvPr>
          <p:cNvSpPr/>
          <p:nvPr/>
        </p:nvSpPr>
        <p:spPr>
          <a:xfrm>
            <a:off x="1397000" y="236815"/>
            <a:ext cx="9398000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s-ES" sz="2000" b="1" dirty="0">
                <a:latin typeface="Century Gothic" panose="020B0502020202020204" pitchFamily="34" charset="0"/>
              </a:rPr>
              <a:t>Enviar un archivo de audio</a:t>
            </a:r>
            <a:r>
              <a:rPr lang="es-ES" sz="2000" dirty="0">
                <a:latin typeface="Century Gothic" panose="020B0502020202020204" pitchFamily="34" charset="0"/>
              </a:rPr>
              <a:t>: el usuario puede enviar archivos de audio y que se muestren y se puedan reproducir en el chat.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FDEF69-8DBC-4315-82D3-2E5ECA31E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3" y="1295525"/>
            <a:ext cx="5938558" cy="3767883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10EF215-2CD8-40CC-8EE6-21D0DF81A657}"/>
              </a:ext>
            </a:extLst>
          </p:cNvPr>
          <p:cNvSpPr/>
          <p:nvPr/>
        </p:nvSpPr>
        <p:spPr>
          <a:xfrm>
            <a:off x="6279090" y="144117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449F85-E3FB-428A-87EE-FCDD95F4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72" y="2161385"/>
            <a:ext cx="5625685" cy="3767882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DB7F70-3248-418B-9B4F-C0F38C5B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836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81FB065-141F-41B0-B4AF-1D350C4D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3419377"/>
            <a:ext cx="4734692" cy="31801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52E769B-3C93-4F27-ADC2-093A74DF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9" y="885076"/>
            <a:ext cx="5455645" cy="191452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3995DDE-7D7D-4283-981C-A90566D10DE6}"/>
              </a:ext>
            </a:extLst>
          </p:cNvPr>
          <p:cNvSpPr/>
          <p:nvPr/>
        </p:nvSpPr>
        <p:spPr>
          <a:xfrm>
            <a:off x="2469535" y="160540"/>
            <a:ext cx="9398000" cy="495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s-ES" sz="2000" b="1" dirty="0">
                <a:latin typeface="Century Gothic" panose="020B0502020202020204" pitchFamily="34" charset="0"/>
              </a:rPr>
              <a:t>Enviar emoticonos y gifs</a:t>
            </a:r>
            <a:r>
              <a:rPr lang="es-ES" sz="2000" dirty="0">
                <a:latin typeface="Century Gothic" panose="020B0502020202020204" pitchFamily="34" charset="0"/>
              </a:rPr>
              <a:t>.</a:t>
            </a:r>
            <a:endParaRPr lang="es-ES" dirty="0">
              <a:latin typeface="Century Gothic" panose="020B0502020202020204" pitchFamily="34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49D1940-89D2-418D-9D87-9EA760C47AAD}"/>
              </a:ext>
            </a:extLst>
          </p:cNvPr>
          <p:cNvCxnSpPr>
            <a:cxnSpLocks/>
          </p:cNvCxnSpPr>
          <p:nvPr/>
        </p:nvCxnSpPr>
        <p:spPr>
          <a:xfrm flipH="1" flipV="1">
            <a:off x="5262823" y="2639289"/>
            <a:ext cx="616869" cy="3133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E2A4CA3-BDDB-4976-89C4-ABAE4C5FC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8"/>
          <a:stretch/>
        </p:blipFill>
        <p:spPr>
          <a:xfrm>
            <a:off x="5879692" y="877642"/>
            <a:ext cx="5987843" cy="193946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B2704A1-BBAA-49FB-87F4-333D987F4544}"/>
              </a:ext>
            </a:extLst>
          </p:cNvPr>
          <p:cNvCxnSpPr>
            <a:cxnSpLocks/>
          </p:cNvCxnSpPr>
          <p:nvPr/>
        </p:nvCxnSpPr>
        <p:spPr>
          <a:xfrm flipH="1">
            <a:off x="4264848" y="983226"/>
            <a:ext cx="543126" cy="3808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874C6B5-C6FA-4534-836F-C1E3B9E08687}"/>
              </a:ext>
            </a:extLst>
          </p:cNvPr>
          <p:cNvCxnSpPr>
            <a:cxnSpLocks/>
          </p:cNvCxnSpPr>
          <p:nvPr/>
        </p:nvCxnSpPr>
        <p:spPr>
          <a:xfrm flipH="1">
            <a:off x="10926203" y="876135"/>
            <a:ext cx="543126" cy="3808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BA72BEDC-E6FD-4643-A77B-13472332AB89}"/>
              </a:ext>
            </a:extLst>
          </p:cNvPr>
          <p:cNvSpPr/>
          <p:nvPr/>
        </p:nvSpPr>
        <p:spPr>
          <a:xfrm>
            <a:off x="5633884" y="3432436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043C15A-7B24-4990-B9E2-EA051B0C0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861" y="3419377"/>
            <a:ext cx="5037882" cy="3180118"/>
          </a:xfrm>
          <a:prstGeom prst="rect">
            <a:avLst/>
          </a:prstGeom>
        </p:spPr>
      </p:pic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0097AFB4-AC63-44E4-AF64-31C5B8B6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49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66341BC-57F1-4AE3-81DC-091ADA5E119A}"/>
              </a:ext>
            </a:extLst>
          </p:cNvPr>
          <p:cNvSpPr txBox="1"/>
          <p:nvPr/>
        </p:nvSpPr>
        <p:spPr>
          <a:xfrm>
            <a:off x="3390081" y="102126"/>
            <a:ext cx="5116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De igual forma, en el POD también se almacenan archivos: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B713FC-051B-4F96-BA5B-7F88C89AE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47" y="748457"/>
            <a:ext cx="7600336" cy="589365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4F86F2A-61B4-43EF-B82F-0F36D3FC194C}"/>
              </a:ext>
            </a:extLst>
          </p:cNvPr>
          <p:cNvSpPr/>
          <p:nvPr/>
        </p:nvSpPr>
        <p:spPr>
          <a:xfrm>
            <a:off x="5869858" y="4991856"/>
            <a:ext cx="3352800" cy="160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972E03-BEFF-4661-BD4B-AE3D6E4CA11E}"/>
              </a:ext>
            </a:extLst>
          </p:cNvPr>
          <p:cNvSpPr/>
          <p:nvPr/>
        </p:nvSpPr>
        <p:spPr>
          <a:xfrm>
            <a:off x="5869857" y="3634825"/>
            <a:ext cx="2880852" cy="160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292CA81-5ABB-4CAD-8105-79899B1B4BF3}"/>
              </a:ext>
            </a:extLst>
          </p:cNvPr>
          <p:cNvSpPr/>
          <p:nvPr/>
        </p:nvSpPr>
        <p:spPr>
          <a:xfrm>
            <a:off x="5869857" y="3180914"/>
            <a:ext cx="3352799" cy="160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F70E216-8275-4975-8A45-2EEE654474A8}"/>
              </a:ext>
            </a:extLst>
          </p:cNvPr>
          <p:cNvSpPr/>
          <p:nvPr/>
        </p:nvSpPr>
        <p:spPr>
          <a:xfrm>
            <a:off x="5801031" y="4431571"/>
            <a:ext cx="1455175" cy="258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62336E4-DAA1-43F3-94D4-6CE282476F61}"/>
              </a:ext>
            </a:extLst>
          </p:cNvPr>
          <p:cNvSpPr/>
          <p:nvPr/>
        </p:nvSpPr>
        <p:spPr>
          <a:xfrm>
            <a:off x="5864940" y="5355804"/>
            <a:ext cx="1455175" cy="258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50A9623A-7979-43D4-ABE9-554D4DE7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26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E593D8E-3CE2-4BAF-8904-7DE135F3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9" y="1179915"/>
            <a:ext cx="5839640" cy="190605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49D1C92-3AEB-4610-AD46-4470D0005C0D}"/>
              </a:ext>
            </a:extLst>
          </p:cNvPr>
          <p:cNvSpPr/>
          <p:nvPr/>
        </p:nvSpPr>
        <p:spPr>
          <a:xfrm>
            <a:off x="1724267" y="89510"/>
            <a:ext cx="8454104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9"/>
            </a:pPr>
            <a:r>
              <a:rPr lang="es-ES" sz="2000" b="1" dirty="0">
                <a:latin typeface="Century Gothic" panose="020B0502020202020204" pitchFamily="34" charset="0"/>
              </a:rPr>
              <a:t>Eliminar un canal de chat</a:t>
            </a:r>
            <a:r>
              <a:rPr lang="es-ES" sz="2000" dirty="0">
                <a:latin typeface="Century Gothic" panose="020B0502020202020204" pitchFamily="34" charset="0"/>
              </a:rPr>
              <a:t>: el usuario ha de poder eliminar un canal de chat.</a:t>
            </a:r>
            <a:endParaRPr lang="es-ES" dirty="0">
              <a:latin typeface="Century Gothic" panose="020B0502020202020204" pitchFamily="34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509B46C-3C6B-498D-8D16-39228714B4D2}"/>
              </a:ext>
            </a:extLst>
          </p:cNvPr>
          <p:cNvCxnSpPr>
            <a:cxnSpLocks/>
          </p:cNvCxnSpPr>
          <p:nvPr/>
        </p:nvCxnSpPr>
        <p:spPr>
          <a:xfrm flipH="1">
            <a:off x="5790855" y="870863"/>
            <a:ext cx="363794" cy="3808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172D7FF-1AA1-4C34-AB5B-C8C5BB8AD955}"/>
              </a:ext>
            </a:extLst>
          </p:cNvPr>
          <p:cNvCxnSpPr>
            <a:cxnSpLocks/>
          </p:cNvCxnSpPr>
          <p:nvPr/>
        </p:nvCxnSpPr>
        <p:spPr>
          <a:xfrm flipH="1" flipV="1">
            <a:off x="5797643" y="1766665"/>
            <a:ext cx="347174" cy="2418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3BCE89B-05A4-4CB4-A80D-E1AE84086387}"/>
              </a:ext>
            </a:extLst>
          </p:cNvPr>
          <p:cNvSpPr/>
          <p:nvPr/>
        </p:nvSpPr>
        <p:spPr>
          <a:xfrm>
            <a:off x="6157541" y="1268640"/>
            <a:ext cx="892187" cy="39313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8D26130-F8FD-4320-BC60-C5CB2069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950" y="694555"/>
            <a:ext cx="3504361" cy="25077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1D4FD15-DD4A-4E63-ADD9-7725D55E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39" y="3655738"/>
            <a:ext cx="3718232" cy="300855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545D888-EDB2-4581-B2EA-3843D2D6E7F2}"/>
              </a:ext>
            </a:extLst>
          </p:cNvPr>
          <p:cNvSpPr txBox="1"/>
          <p:nvPr/>
        </p:nvSpPr>
        <p:spPr>
          <a:xfrm>
            <a:off x="3616654" y="3687185"/>
            <a:ext cx="2674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Si comprobamos en el POD, podemos ver que tampoco existe: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25C3E8-37AC-4CBE-9CDA-00DB385F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94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F2A6A5C-933F-4DE2-A642-A20B13B37323}"/>
              </a:ext>
            </a:extLst>
          </p:cNvPr>
          <p:cNvSpPr/>
          <p:nvPr/>
        </p:nvSpPr>
        <p:spPr>
          <a:xfrm>
            <a:off x="1724267" y="89510"/>
            <a:ext cx="8454104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r>
              <a:rPr lang="es-ES" sz="2000" b="1" dirty="0">
                <a:latin typeface="Century Gothic" panose="020B0502020202020204" pitchFamily="34" charset="0"/>
              </a:rPr>
              <a:t>Recibir un mensaje y que lo notifique</a:t>
            </a:r>
            <a:r>
              <a:rPr lang="es-ES" sz="2000" dirty="0">
                <a:latin typeface="Century Gothic" panose="020B0502020202020204" pitchFamily="34" charset="0"/>
              </a:rPr>
              <a:t>: el usuario ha de ser notificado de nuevos mensajes sin leer.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1CFAA4-1811-46F1-9B9E-EE103105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2" y="1190195"/>
            <a:ext cx="4690724" cy="314613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7120833-4C6F-4934-B67F-074FEB347AAA}"/>
              </a:ext>
            </a:extLst>
          </p:cNvPr>
          <p:cNvSpPr/>
          <p:nvPr/>
        </p:nvSpPr>
        <p:spPr>
          <a:xfrm>
            <a:off x="4946049" y="119019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53E87E-1202-4BB7-9C85-20428686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115" y="1806724"/>
            <a:ext cx="2617454" cy="287660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E6F98B3-1EC2-4AD3-BA6F-EB4403D05869}"/>
              </a:ext>
            </a:extLst>
          </p:cNvPr>
          <p:cNvCxnSpPr>
            <a:cxnSpLocks/>
          </p:cNvCxnSpPr>
          <p:nvPr/>
        </p:nvCxnSpPr>
        <p:spPr>
          <a:xfrm flipV="1">
            <a:off x="6901135" y="3245028"/>
            <a:ext cx="404639" cy="631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5F8A2CF-DBA0-403E-883D-342AB0EF44CE}"/>
              </a:ext>
            </a:extLst>
          </p:cNvPr>
          <p:cNvSpPr/>
          <p:nvPr/>
        </p:nvSpPr>
        <p:spPr>
          <a:xfrm>
            <a:off x="8148784" y="278016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A2CB65-B257-430D-88C4-657A8C3DC2CD}"/>
              </a:ext>
            </a:extLst>
          </p:cNvPr>
          <p:cNvSpPr txBox="1"/>
          <p:nvPr/>
        </p:nvSpPr>
        <p:spPr>
          <a:xfrm>
            <a:off x="8424881" y="2472391"/>
            <a:ext cx="2674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una vez hacemos </a:t>
            </a:r>
            <a:r>
              <a:rPr lang="es-ES" sz="1400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click</a:t>
            </a:r>
            <a:r>
              <a:rPr lang="es-ES" sz="1400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496D416-C3CB-4EDF-8D68-41F6905D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69" y="3429000"/>
            <a:ext cx="3419039" cy="29344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D198B53-24ED-4624-9ACE-31ED258E0A59}"/>
              </a:ext>
            </a:extLst>
          </p:cNvPr>
          <p:cNvCxnSpPr>
            <a:cxnSpLocks/>
          </p:cNvCxnSpPr>
          <p:nvPr/>
        </p:nvCxnSpPr>
        <p:spPr>
          <a:xfrm flipV="1">
            <a:off x="10372288" y="4896225"/>
            <a:ext cx="232867" cy="620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610C4182-47FB-4EF9-A4F5-3A24360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8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28C1CF0-6D52-4F2E-98F7-351B0B13F117}"/>
              </a:ext>
            </a:extLst>
          </p:cNvPr>
          <p:cNvSpPr/>
          <p:nvPr/>
        </p:nvSpPr>
        <p:spPr>
          <a:xfrm>
            <a:off x="2563253" y="80082"/>
            <a:ext cx="845410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1"/>
            </a:pPr>
            <a:r>
              <a:rPr lang="es-ES" sz="2000" b="1" dirty="0">
                <a:latin typeface="Century Gothic" panose="020B0502020202020204" pitchFamily="34" charset="0"/>
              </a:rPr>
              <a:t>Crear un nuevo chat grupal.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2750D3-C1EC-45C8-B330-334AED61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9"/>
          <a:stretch/>
        </p:blipFill>
        <p:spPr>
          <a:xfrm>
            <a:off x="447411" y="805321"/>
            <a:ext cx="2384048" cy="2965400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01929644-6952-4418-94EC-5E2A28133459}"/>
              </a:ext>
            </a:extLst>
          </p:cNvPr>
          <p:cNvCxnSpPr>
            <a:cxnSpLocks/>
          </p:cNvCxnSpPr>
          <p:nvPr/>
        </p:nvCxnSpPr>
        <p:spPr>
          <a:xfrm flipH="1" flipV="1">
            <a:off x="1554594" y="2412009"/>
            <a:ext cx="538157" cy="318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31ACF9A-08FE-489E-A2E1-E341788F2828}"/>
              </a:ext>
            </a:extLst>
          </p:cNvPr>
          <p:cNvSpPr/>
          <p:nvPr/>
        </p:nvSpPr>
        <p:spPr>
          <a:xfrm>
            <a:off x="2985274" y="89796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C26D34B-7B2F-474F-B171-922AD3C0C0FF}"/>
              </a:ext>
            </a:extLst>
          </p:cNvPr>
          <p:cNvSpPr/>
          <p:nvPr/>
        </p:nvSpPr>
        <p:spPr>
          <a:xfrm>
            <a:off x="7120155" y="1661533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79EFC1D-A491-4AB3-AE21-59EB3B6E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40" y="1405177"/>
            <a:ext cx="3595009" cy="15271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F0FBAA-756A-4F41-8892-F7917462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381" y="808640"/>
            <a:ext cx="4041598" cy="332279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9725B68-CB13-49CE-9549-15CFDFE80BC5}"/>
              </a:ext>
            </a:extLst>
          </p:cNvPr>
          <p:cNvSpPr txBox="1"/>
          <p:nvPr/>
        </p:nvSpPr>
        <p:spPr>
          <a:xfrm>
            <a:off x="1919907" y="4590819"/>
            <a:ext cx="213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Si comprobamos en el POD: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C2395F2-5D5E-46D7-9247-E7916354B7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79"/>
          <a:stretch/>
        </p:blipFill>
        <p:spPr>
          <a:xfrm>
            <a:off x="4061526" y="3770721"/>
            <a:ext cx="3058629" cy="293285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970C2A0-7D88-47E8-8F9C-BF19AF9B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4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28C26A6-0DDC-4CFD-80C4-8D07DA40E313}"/>
              </a:ext>
            </a:extLst>
          </p:cNvPr>
          <p:cNvSpPr/>
          <p:nvPr/>
        </p:nvSpPr>
        <p:spPr>
          <a:xfrm>
            <a:off x="2642647" y="165712"/>
            <a:ext cx="6096000" cy="870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2"/>
            </a:pPr>
            <a:r>
              <a:rPr lang="es-ES" b="1" dirty="0">
                <a:latin typeface="Century Gothic" panose="020B0502020202020204" pitchFamily="34" charset="0"/>
              </a:rPr>
              <a:t>Añadir personas al chat grupal.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12"/>
            </a:pPr>
            <a:r>
              <a:rPr lang="es-ES" b="1" dirty="0">
                <a:latin typeface="Century Gothic" panose="020B0502020202020204" pitchFamily="34" charset="0"/>
              </a:rPr>
              <a:t>Ver la lista de usuarios en el chat grupal.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EC05AB-6513-47C4-8239-C538A820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3" y="1295201"/>
            <a:ext cx="5538424" cy="1614731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190A5BBD-F8F1-46CB-9633-A3C6EBD2268B}"/>
              </a:ext>
            </a:extLst>
          </p:cNvPr>
          <p:cNvSpPr/>
          <p:nvPr/>
        </p:nvSpPr>
        <p:spPr>
          <a:xfrm>
            <a:off x="6030435" y="1501280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CEEA21-B080-4CD6-A66B-CB37DFED1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531" y="1423529"/>
            <a:ext cx="4085701" cy="172728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28D0A1-B305-42B0-AACB-F33AB50D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" y="4064868"/>
            <a:ext cx="5538424" cy="1943849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1D83017-A09B-4774-90B2-455F8DADD77E}"/>
              </a:ext>
            </a:extLst>
          </p:cNvPr>
          <p:cNvSpPr/>
          <p:nvPr/>
        </p:nvSpPr>
        <p:spPr>
          <a:xfrm>
            <a:off x="6049077" y="426490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41D7887-670C-45F8-A320-646D478E0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327" y="3836890"/>
            <a:ext cx="4191904" cy="2394437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569FC4-E0E6-4DE2-AD99-8F0CCE4B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3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A487D-E9C5-42ED-B3C0-45EFC3BE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1647"/>
          </a:xfrm>
        </p:spPr>
        <p:txBody>
          <a:bodyPr>
            <a:normAutofit/>
          </a:bodyPr>
          <a:lstStyle/>
          <a:p>
            <a:r>
              <a:rPr lang="es-ES" sz="40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D3ABFA-19F1-4EB6-922F-32B900499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781364"/>
            <a:ext cx="9905998" cy="3994285"/>
          </a:xfrm>
        </p:spPr>
        <p:txBody>
          <a:bodyPr>
            <a:normAutofit fontScale="92500" lnSpcReduction="10000"/>
          </a:bodyPr>
          <a:lstStyle/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Técnicas y tecnologías empleadas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Requisitos funcionales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Atributos de calidad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Arquitectura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Implementación</a:t>
            </a:r>
          </a:p>
          <a:p>
            <a:r>
              <a:rPr lang="es-ES" sz="2600" dirty="0" err="1">
                <a:latin typeface="Century Gothic" panose="020B0502020202020204" pitchFamily="34" charset="0"/>
                <a:cs typeface="Calibri Light" panose="020F0302020204030204" pitchFamily="34" charset="0"/>
              </a:rPr>
              <a:t>Tests</a:t>
            </a:r>
            <a:endParaRPr lang="es-ES" sz="2600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Issues</a:t>
            </a:r>
          </a:p>
          <a:p>
            <a:r>
              <a:rPr lang="es-ES" sz="2600" dirty="0">
                <a:latin typeface="Century Gothic" panose="020B0502020202020204" pitchFamily="34" charset="0"/>
                <a:cs typeface="Calibri Light" panose="020F0302020204030204" pitchFamily="34" charset="0"/>
              </a:rPr>
              <a:t>Conclusión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F15ED0-DA50-4989-8E83-0633FD9F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568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0FF1857-695E-441B-B3DD-2B37D80F7628}"/>
              </a:ext>
            </a:extLst>
          </p:cNvPr>
          <p:cNvSpPr/>
          <p:nvPr/>
        </p:nvSpPr>
        <p:spPr>
          <a:xfrm>
            <a:off x="2623795" y="212750"/>
            <a:ext cx="6096000" cy="4542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es-ES" b="1" dirty="0">
                <a:latin typeface="Century Gothic" panose="020B0502020202020204" pitchFamily="34" charset="0"/>
              </a:rPr>
              <a:t> Eliminar personas de un chat grupal.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F00B81-F84D-4C04-80B8-3BF99C28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4" y="1205892"/>
            <a:ext cx="5722069" cy="1866812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7E5EA8D9-5DA9-4279-A8F7-4A370ACFE8F2}"/>
              </a:ext>
            </a:extLst>
          </p:cNvPr>
          <p:cNvSpPr/>
          <p:nvPr/>
        </p:nvSpPr>
        <p:spPr>
          <a:xfrm>
            <a:off x="6184409" y="141643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E40E95-D55A-4F77-BD6D-E0C94166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30" y="1416438"/>
            <a:ext cx="4253966" cy="18309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7FF6D5-E00C-4DBF-B6DC-689DA8B1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576" y="4159913"/>
            <a:ext cx="4475315" cy="1946693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B71F67D2-22B3-4CA6-8248-9EBB0B2DC46C}"/>
              </a:ext>
            </a:extLst>
          </p:cNvPr>
          <p:cNvSpPr/>
          <p:nvPr/>
        </p:nvSpPr>
        <p:spPr>
          <a:xfrm rot="5400000">
            <a:off x="7665987" y="3467191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8EE35E7-FB5F-4323-A231-1582B3CE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51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DCEEB2D-3C62-4730-A5CC-22E95CD376F1}"/>
              </a:ext>
            </a:extLst>
          </p:cNvPr>
          <p:cNvSpPr/>
          <p:nvPr/>
        </p:nvSpPr>
        <p:spPr>
          <a:xfrm>
            <a:off x="2012595" y="203778"/>
            <a:ext cx="3227165" cy="454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5"/>
            </a:pPr>
            <a:r>
              <a:rPr lang="es-ES" b="1" dirty="0">
                <a:latin typeface="Century Gothic" panose="020B0502020202020204" pitchFamily="34" charset="0"/>
              </a:rPr>
              <a:t> Eliminar un chat grupal</a:t>
            </a:r>
            <a:r>
              <a:rPr lang="es-ES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7E2E4D-5539-4CE7-96A0-BAFFD639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1" y="1021627"/>
            <a:ext cx="6509513" cy="2492214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D0D9D92-7C1A-4515-89E6-1E3598D49E3E}"/>
              </a:ext>
            </a:extLst>
          </p:cNvPr>
          <p:cNvSpPr/>
          <p:nvPr/>
        </p:nvSpPr>
        <p:spPr>
          <a:xfrm>
            <a:off x="7004539" y="123732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6AA7F7-E07B-47BA-B1C7-E7C51811D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677" y="981070"/>
            <a:ext cx="2061284" cy="296468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4634B5-BA47-4CAC-A61A-02F8829CA6A4}"/>
              </a:ext>
            </a:extLst>
          </p:cNvPr>
          <p:cNvSpPr txBox="1"/>
          <p:nvPr/>
        </p:nvSpPr>
        <p:spPr>
          <a:xfrm>
            <a:off x="1919907" y="4590819"/>
            <a:ext cx="213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Si comprobamos en el POD vemos que no está: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77B3AB-281A-46B1-B833-349E4BCC5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24" y="3945756"/>
            <a:ext cx="3464017" cy="2556774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3BAB7CA-1617-493D-B403-8BA252EE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D66BA2C-DE8D-4C35-BE6F-743A2D00D838}"/>
              </a:ext>
            </a:extLst>
          </p:cNvPr>
          <p:cNvSpPr/>
          <p:nvPr/>
        </p:nvSpPr>
        <p:spPr>
          <a:xfrm>
            <a:off x="1841369" y="155828"/>
            <a:ext cx="9423661" cy="870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s-ES" b="1" dirty="0">
                <a:latin typeface="Century Gothic" panose="020B0502020202020204" pitchFamily="34" charset="0"/>
              </a:rPr>
              <a:t> Visualizar la lista de contactos</a:t>
            </a:r>
            <a:r>
              <a:rPr lang="es-ES" dirty="0">
                <a:latin typeface="Century Gothic" panose="020B0502020202020204" pitchFamily="34" charset="0"/>
              </a:rPr>
              <a:t>: el usuario ha de poder ver los contactos que tiene en el POD de SOLID</a:t>
            </a:r>
            <a:r>
              <a:rPr lang="es-ES" b="1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FFA80A-26EE-42E2-A4F4-0A50B76A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1" y="1180686"/>
            <a:ext cx="2421911" cy="3598702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771ED0D-1CC1-47D7-B43F-EBA669F3FAF9}"/>
              </a:ext>
            </a:extLst>
          </p:cNvPr>
          <p:cNvCxnSpPr>
            <a:cxnSpLocks/>
          </p:cNvCxnSpPr>
          <p:nvPr/>
        </p:nvCxnSpPr>
        <p:spPr>
          <a:xfrm flipH="1" flipV="1">
            <a:off x="1477337" y="3514944"/>
            <a:ext cx="538157" cy="318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42BE44B9-15FF-44BB-9170-E91C1A5D92D6}"/>
              </a:ext>
            </a:extLst>
          </p:cNvPr>
          <p:cNvSpPr/>
          <p:nvPr/>
        </p:nvSpPr>
        <p:spPr>
          <a:xfrm>
            <a:off x="2837207" y="1235961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5E118-2DC7-40C8-8C43-1F5BE7D7B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" t="6430" r="1773" b="19711"/>
          <a:stretch/>
        </p:blipFill>
        <p:spPr>
          <a:xfrm>
            <a:off x="3538317" y="1180686"/>
            <a:ext cx="4198377" cy="18222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69A60F4-C8A2-4C02-A3DB-BF872CDE48BF}"/>
              </a:ext>
            </a:extLst>
          </p:cNvPr>
          <p:cNvSpPr txBox="1"/>
          <p:nvPr/>
        </p:nvSpPr>
        <p:spPr>
          <a:xfrm>
            <a:off x="5216166" y="5413660"/>
            <a:ext cx="1775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En el POD, en el apartado de </a:t>
            </a:r>
            <a:r>
              <a:rPr lang="es-ES" i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Friends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95B961-48EA-45F8-BD14-A12E4613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835" y="2694062"/>
            <a:ext cx="5091377" cy="3920519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E1D276-E735-45E8-82B4-D7D51769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208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9FF1B9E-0135-4B16-8771-7197E9B209C0}"/>
              </a:ext>
            </a:extLst>
          </p:cNvPr>
          <p:cNvSpPr/>
          <p:nvPr/>
        </p:nvSpPr>
        <p:spPr>
          <a:xfrm>
            <a:off x="2438553" y="251410"/>
            <a:ext cx="3507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7"/>
            </a:pPr>
            <a:r>
              <a:rPr lang="es-ES" b="1" dirty="0">
                <a:latin typeface="Century Gothic" panose="020B0502020202020204" pitchFamily="34" charset="0"/>
              </a:rPr>
              <a:t> Visualizar y editar el perfil.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314D38-5812-4B49-A3C1-C632F2CE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" y="1251783"/>
            <a:ext cx="1885514" cy="241252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62ADCC14-37C5-4219-8999-E09B6478C12C}"/>
              </a:ext>
            </a:extLst>
          </p:cNvPr>
          <p:cNvCxnSpPr>
            <a:cxnSpLocks/>
          </p:cNvCxnSpPr>
          <p:nvPr/>
        </p:nvCxnSpPr>
        <p:spPr>
          <a:xfrm flipH="1" flipV="1">
            <a:off x="1839447" y="2197498"/>
            <a:ext cx="325899" cy="39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BE421FDC-5C5D-41A1-B554-61AA5DBC962B}"/>
              </a:ext>
            </a:extLst>
          </p:cNvPr>
          <p:cNvSpPr/>
          <p:nvPr/>
        </p:nvSpPr>
        <p:spPr>
          <a:xfrm>
            <a:off x="2185491" y="1251783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A0B8ED-C6E7-436E-B60D-82BBC7B7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835" y="1938681"/>
            <a:ext cx="4857961" cy="2412521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D19FF2-FD7A-4257-BD74-CA01FFD0A964}"/>
              </a:ext>
            </a:extLst>
          </p:cNvPr>
          <p:cNvCxnSpPr>
            <a:cxnSpLocks/>
          </p:cNvCxnSpPr>
          <p:nvPr/>
        </p:nvCxnSpPr>
        <p:spPr>
          <a:xfrm flipH="1" flipV="1">
            <a:off x="3686180" y="2943370"/>
            <a:ext cx="269078" cy="403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CF84F79-73A8-4F99-9F43-D1943B356702}"/>
              </a:ext>
            </a:extLst>
          </p:cNvPr>
          <p:cNvSpPr/>
          <p:nvPr/>
        </p:nvSpPr>
        <p:spPr>
          <a:xfrm>
            <a:off x="7094719" y="290845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499D814-8C32-45ED-B440-387702BE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989" y="933255"/>
            <a:ext cx="4249711" cy="5580664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A01F700-9BC4-441C-8121-966CF122B8F4}"/>
              </a:ext>
            </a:extLst>
          </p:cNvPr>
          <p:cNvCxnSpPr>
            <a:cxnSpLocks/>
          </p:cNvCxnSpPr>
          <p:nvPr/>
        </p:nvCxnSpPr>
        <p:spPr>
          <a:xfrm>
            <a:off x="8465270" y="1112363"/>
            <a:ext cx="207389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45D66C1-247A-42D2-B77A-E43A92387DCA}"/>
              </a:ext>
            </a:extLst>
          </p:cNvPr>
          <p:cNvSpPr txBox="1"/>
          <p:nvPr/>
        </p:nvSpPr>
        <p:spPr>
          <a:xfrm>
            <a:off x="7978219" y="561144"/>
            <a:ext cx="177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nos redirige a: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089F9F9-3C4D-4F91-9F38-CF763F3B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8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6DFD8F8-0288-4972-8CE0-F693DE5B3187}"/>
              </a:ext>
            </a:extLst>
          </p:cNvPr>
          <p:cNvSpPr/>
          <p:nvPr/>
        </p:nvSpPr>
        <p:spPr>
          <a:xfrm>
            <a:off x="2278128" y="358365"/>
            <a:ext cx="6471643" cy="454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8"/>
            </a:pPr>
            <a:r>
              <a:rPr lang="es-ES" b="1" dirty="0">
                <a:latin typeface="Century Gothic" panose="020B0502020202020204" pitchFamily="34" charset="0"/>
              </a:rPr>
              <a:t> Desconectarse</a:t>
            </a:r>
            <a:r>
              <a:rPr lang="es-ES" dirty="0">
                <a:latin typeface="Century Gothic" panose="020B0502020202020204" pitchFamily="34" charset="0"/>
              </a:rPr>
              <a:t>: el usuario ha de poder cerrar sesión</a:t>
            </a:r>
            <a:r>
              <a:rPr lang="es-ES" b="1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C3CDD1-82A3-4311-9948-E69FE44D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45" y="1498226"/>
            <a:ext cx="2476582" cy="336600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DA5858E4-0884-4B18-87BC-AB4E37FECAAB}"/>
              </a:ext>
            </a:extLst>
          </p:cNvPr>
          <p:cNvCxnSpPr>
            <a:cxnSpLocks/>
          </p:cNvCxnSpPr>
          <p:nvPr/>
        </p:nvCxnSpPr>
        <p:spPr>
          <a:xfrm flipH="1" flipV="1">
            <a:off x="2492380" y="4225416"/>
            <a:ext cx="269078" cy="403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501DA61C-A146-4A3B-8CB4-E183E7F12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1" r="16598"/>
          <a:stretch/>
        </p:blipFill>
        <p:spPr>
          <a:xfrm>
            <a:off x="6501352" y="2176956"/>
            <a:ext cx="4911365" cy="3628103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D93C866-24E2-458A-AD48-A680048A97B4}"/>
              </a:ext>
            </a:extLst>
          </p:cNvPr>
          <p:cNvSpPr/>
          <p:nvPr/>
        </p:nvSpPr>
        <p:spPr>
          <a:xfrm>
            <a:off x="4387317" y="2546287"/>
            <a:ext cx="1612244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9EDB7E-B667-42BF-8D35-4C97A710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269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B40D5-9248-49F8-A79E-A08A83C74C6C}"/>
              </a:ext>
            </a:extLst>
          </p:cNvPr>
          <p:cNvSpPr txBox="1">
            <a:spLocks/>
          </p:cNvSpPr>
          <p:nvPr/>
        </p:nvSpPr>
        <p:spPr>
          <a:xfrm>
            <a:off x="1021969" y="191233"/>
            <a:ext cx="9905998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Atributos de calidad</a:t>
            </a:r>
            <a:endParaRPr lang="es-ES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89BFA76-F012-43BB-9332-B9E2E7110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6324022"/>
              </p:ext>
            </p:extLst>
          </p:nvPr>
        </p:nvGraphicFramePr>
        <p:xfrm>
          <a:off x="1211868" y="1385743"/>
          <a:ext cx="7121427" cy="4223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E4D6224-D4B0-43DC-8A4B-D8900FE71A3F}"/>
              </a:ext>
            </a:extLst>
          </p:cNvPr>
          <p:cNvCxnSpPr/>
          <p:nvPr/>
        </p:nvCxnSpPr>
        <p:spPr>
          <a:xfrm>
            <a:off x="7249212" y="3968689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8FA62EC-5A93-480F-B006-0820F2FD4E2A}"/>
              </a:ext>
            </a:extLst>
          </p:cNvPr>
          <p:cNvCxnSpPr/>
          <p:nvPr/>
        </p:nvCxnSpPr>
        <p:spPr>
          <a:xfrm>
            <a:off x="7249212" y="3432933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37A192E-A22C-45F4-A465-12D960E45BB4}"/>
              </a:ext>
            </a:extLst>
          </p:cNvPr>
          <p:cNvCxnSpPr/>
          <p:nvPr/>
        </p:nvCxnSpPr>
        <p:spPr>
          <a:xfrm>
            <a:off x="7249212" y="2886178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519EC19-0339-4125-8DC4-6C3B913643DA}"/>
              </a:ext>
            </a:extLst>
          </p:cNvPr>
          <p:cNvCxnSpPr/>
          <p:nvPr/>
        </p:nvCxnSpPr>
        <p:spPr>
          <a:xfrm>
            <a:off x="7249212" y="4517015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08438B2-7BD3-4EB1-B91D-65FF77312DF2}"/>
              </a:ext>
            </a:extLst>
          </p:cNvPr>
          <p:cNvCxnSpPr/>
          <p:nvPr/>
        </p:nvCxnSpPr>
        <p:spPr>
          <a:xfrm>
            <a:off x="7249212" y="5054343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814289C-0800-4D7D-81DD-6636336ABDF7}"/>
              </a:ext>
            </a:extLst>
          </p:cNvPr>
          <p:cNvCxnSpPr/>
          <p:nvPr/>
        </p:nvCxnSpPr>
        <p:spPr>
          <a:xfrm>
            <a:off x="7249212" y="2348851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B6EF890-2C31-4BE2-974A-38681275F2BC}"/>
              </a:ext>
            </a:extLst>
          </p:cNvPr>
          <p:cNvCxnSpPr/>
          <p:nvPr/>
        </p:nvCxnSpPr>
        <p:spPr>
          <a:xfrm>
            <a:off x="7249212" y="1802096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1E7510-B482-4303-BFE9-E8AB8A1AC6C4}"/>
              </a:ext>
            </a:extLst>
          </p:cNvPr>
          <p:cNvCxnSpPr/>
          <p:nvPr/>
        </p:nvCxnSpPr>
        <p:spPr>
          <a:xfrm>
            <a:off x="7249212" y="5599517"/>
            <a:ext cx="3195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579551-AF3E-446A-9D77-FC5266B5B345}"/>
              </a:ext>
            </a:extLst>
          </p:cNvPr>
          <p:cNvSpPr txBox="1"/>
          <p:nvPr/>
        </p:nvSpPr>
        <p:spPr>
          <a:xfrm>
            <a:off x="7324626" y="1286168"/>
            <a:ext cx="326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Debe ser fácil cambiar diferentes partes de la aplicación.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F0CD23D-F9EF-44C8-B364-16B625A74D32}"/>
              </a:ext>
            </a:extLst>
          </p:cNvPr>
          <p:cNvSpPr txBox="1"/>
          <p:nvPr/>
        </p:nvSpPr>
        <p:spPr>
          <a:xfrm>
            <a:off x="7324625" y="1846256"/>
            <a:ext cx="3603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Ha de poder ser usado por procesos que comprueben el estado de un usuario.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4B2A9C-622A-4F9F-87BD-5C1EB294ACCC}"/>
              </a:ext>
            </a:extLst>
          </p:cNvPr>
          <p:cNvSpPr txBox="1"/>
          <p:nvPr/>
        </p:nvSpPr>
        <p:spPr>
          <a:xfrm>
            <a:off x="7324626" y="2373427"/>
            <a:ext cx="326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Su correcto funcionamiento ha de poder ser comprobado por </a:t>
            </a:r>
            <a:r>
              <a:rPr lang="es-ES" sz="1400" dirty="0" err="1"/>
              <a:t>tests</a:t>
            </a:r>
            <a:r>
              <a:rPr lang="es-ES" sz="1400" dirty="0"/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C0C5B3-F0A7-42DB-BC35-A6B2FABEB9C3}"/>
              </a:ext>
            </a:extLst>
          </p:cNvPr>
          <p:cNvSpPr txBox="1"/>
          <p:nvPr/>
        </p:nvSpPr>
        <p:spPr>
          <a:xfrm>
            <a:off x="7324626" y="3047914"/>
            <a:ext cx="326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sistema ha de ser fácilmente ampliable.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5F55431-8AAF-4051-AFF1-AD303D03BD6F}"/>
              </a:ext>
            </a:extLst>
          </p:cNvPr>
          <p:cNvSpPr txBox="1"/>
          <p:nvPr/>
        </p:nvSpPr>
        <p:spPr>
          <a:xfrm>
            <a:off x="7324625" y="3573341"/>
            <a:ext cx="326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sistema debe ser lo más rápido posible.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55DA9A-5D3E-4F77-AAB9-B491143D77BF}"/>
              </a:ext>
            </a:extLst>
          </p:cNvPr>
          <p:cNvSpPr txBox="1"/>
          <p:nvPr/>
        </p:nvSpPr>
        <p:spPr>
          <a:xfrm>
            <a:off x="7324625" y="3988217"/>
            <a:ext cx="3603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Los datos del usuario, así como sus conversaciones han de estar protegidas</a:t>
            </a:r>
            <a:r>
              <a:rPr lang="es-ES" sz="16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4EA1AC7-8E88-46D6-ADC7-9E931073DD70}"/>
              </a:ext>
            </a:extLst>
          </p:cNvPr>
          <p:cNvSpPr txBox="1"/>
          <p:nvPr/>
        </p:nvSpPr>
        <p:spPr>
          <a:xfrm>
            <a:off x="7298646" y="4546226"/>
            <a:ext cx="4242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Debe poder ser fácil de usar, incluso si el usuario tiene poca experiencia con la tecnología.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DDEB937-3E2F-4CB1-937D-8B10279A53F1}"/>
              </a:ext>
            </a:extLst>
          </p:cNvPr>
          <p:cNvSpPr txBox="1"/>
          <p:nvPr/>
        </p:nvSpPr>
        <p:spPr>
          <a:xfrm>
            <a:off x="7324625" y="5062213"/>
            <a:ext cx="326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Debe ser capaz de soportar un alto número de usuarios de forma adecuada.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AE77801-3A97-47FF-9B44-FBA6D29D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286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6B01588-2EC8-4918-8897-A856B228A3C4}"/>
              </a:ext>
            </a:extLst>
          </p:cNvPr>
          <p:cNvSpPr txBox="1">
            <a:spLocks/>
          </p:cNvSpPr>
          <p:nvPr/>
        </p:nvSpPr>
        <p:spPr>
          <a:xfrm>
            <a:off x="1021969" y="191233"/>
            <a:ext cx="9905998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Arquitectura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A43743-0469-4E94-BAEB-993B2F1D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26" y="1885122"/>
            <a:ext cx="7964011" cy="41058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FE0187-F105-4B2D-B4E2-E8EC4DC796E9}"/>
              </a:ext>
            </a:extLst>
          </p:cNvPr>
          <p:cNvSpPr txBox="1"/>
          <p:nvPr/>
        </p:nvSpPr>
        <p:spPr>
          <a:xfrm>
            <a:off x="1021969" y="1064992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En cuanto al </a:t>
            </a:r>
            <a:r>
              <a:rPr lang="es-ES" b="1" dirty="0">
                <a:latin typeface="Century Gothic" panose="020B0502020202020204" pitchFamily="34" charset="0"/>
              </a:rPr>
              <a:t>canal de comunicación</a:t>
            </a:r>
            <a:r>
              <a:rPr lang="es-ES" dirty="0"/>
              <a:t>: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09A2043-175B-4374-8AD3-3A52E18B2E61}"/>
              </a:ext>
            </a:extLst>
          </p:cNvPr>
          <p:cNvSpPr/>
          <p:nvPr/>
        </p:nvSpPr>
        <p:spPr>
          <a:xfrm>
            <a:off x="2394408" y="1770958"/>
            <a:ext cx="8267307" cy="4375317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CAED0FC-B157-400D-91AC-C8E8787E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75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3B4C591-9199-4268-B9AA-D9BC626A16BC}"/>
              </a:ext>
            </a:extLst>
          </p:cNvPr>
          <p:cNvSpPr/>
          <p:nvPr/>
        </p:nvSpPr>
        <p:spPr>
          <a:xfrm>
            <a:off x="711966" y="5334000"/>
            <a:ext cx="1481840" cy="1037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A30F2ED-BA86-4ABC-88F4-DD498939FF6B}"/>
              </a:ext>
            </a:extLst>
          </p:cNvPr>
          <p:cNvSpPr/>
          <p:nvPr/>
        </p:nvSpPr>
        <p:spPr>
          <a:xfrm>
            <a:off x="5114925" y="5334000"/>
            <a:ext cx="1481840" cy="1037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7723AA-4C80-4E59-BFF2-FBE49335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7" y="1271240"/>
            <a:ext cx="5884799" cy="43155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D728EE-6D43-4F88-AB84-F9FAE598F59A}"/>
              </a:ext>
            </a:extLst>
          </p:cNvPr>
          <p:cNvSpPr txBox="1"/>
          <p:nvPr/>
        </p:nvSpPr>
        <p:spPr>
          <a:xfrm>
            <a:off x="1012542" y="42784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En cuanto al </a:t>
            </a:r>
            <a:r>
              <a:rPr lang="es-ES" b="1" dirty="0">
                <a:latin typeface="Century Gothic" panose="020B0502020202020204" pitchFamily="34" charset="0"/>
              </a:rPr>
              <a:t>patrón de arquitectura de Software</a:t>
            </a:r>
            <a:r>
              <a:rPr lang="es-ES" dirty="0"/>
              <a:t>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62E4DC9-44C0-4C9A-9744-77A017B2FAA1}"/>
              </a:ext>
            </a:extLst>
          </p:cNvPr>
          <p:cNvSpPr txBox="1"/>
          <p:nvPr/>
        </p:nvSpPr>
        <p:spPr>
          <a:xfrm>
            <a:off x="1943011" y="4801930"/>
            <a:ext cx="342270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El </a:t>
            </a:r>
            <a:r>
              <a:rPr lang="es-ES" sz="1200" b="1" dirty="0">
                <a:solidFill>
                  <a:schemeClr val="bg1"/>
                </a:solidFill>
              </a:rPr>
              <a:t>usuario</a:t>
            </a:r>
            <a:r>
              <a:rPr lang="es-ES" sz="1200" dirty="0">
                <a:solidFill>
                  <a:schemeClr val="bg1"/>
                </a:solidFill>
              </a:rPr>
              <a:t> interactúa con la </a:t>
            </a:r>
            <a:r>
              <a:rPr lang="es-ES" sz="1200" b="1" dirty="0">
                <a:solidFill>
                  <a:schemeClr val="bg1"/>
                </a:solidFill>
              </a:rPr>
              <a:t>vista</a:t>
            </a:r>
            <a:r>
              <a:rPr lang="es-ES" sz="1200" dirty="0">
                <a:solidFill>
                  <a:schemeClr val="bg1"/>
                </a:solidFill>
              </a:rPr>
              <a:t> (HTML) y hace cambios en los datos (</a:t>
            </a:r>
            <a:r>
              <a:rPr lang="es-ES" sz="1200" b="1" dirty="0">
                <a:solidFill>
                  <a:schemeClr val="bg1"/>
                </a:solidFill>
              </a:rPr>
              <a:t>modelo</a:t>
            </a:r>
            <a:r>
              <a:rPr lang="es-ES" sz="1200" dirty="0">
                <a:solidFill>
                  <a:schemeClr val="bg1"/>
                </a:solidFill>
              </a:rPr>
              <a:t>), el cual hace llamadas al </a:t>
            </a:r>
            <a:r>
              <a:rPr lang="es-ES" sz="1200" b="1" dirty="0">
                <a:solidFill>
                  <a:schemeClr val="bg1"/>
                </a:solidFill>
              </a:rPr>
              <a:t>controlador</a:t>
            </a:r>
            <a:r>
              <a:rPr lang="es-ES" sz="1200" dirty="0">
                <a:solidFill>
                  <a:schemeClr val="bg1"/>
                </a:solidFill>
              </a:rPr>
              <a:t>.</a:t>
            </a:r>
          </a:p>
          <a:p>
            <a:r>
              <a:rPr lang="es-ES" sz="1200" dirty="0">
                <a:solidFill>
                  <a:schemeClr val="bg1"/>
                </a:solidFill>
              </a:rPr>
              <a:t>El controlador modifica el modelo, interactúa con los servidores (en este caso, los </a:t>
            </a:r>
            <a:r>
              <a:rPr lang="es-ES" sz="1200" b="1" dirty="0" err="1">
                <a:solidFill>
                  <a:schemeClr val="bg1"/>
                </a:solidFill>
              </a:rPr>
              <a:t>PODs</a:t>
            </a:r>
            <a:r>
              <a:rPr lang="es-ES" sz="1200" dirty="0">
                <a:solidFill>
                  <a:schemeClr val="bg1"/>
                </a:solidFill>
              </a:rPr>
              <a:t>), y realiza operaciones en los datos.</a:t>
            </a:r>
            <a:br>
              <a:rPr lang="es-ES" sz="1200" dirty="0">
                <a:solidFill>
                  <a:schemeClr val="bg1"/>
                </a:solidFill>
              </a:rPr>
            </a:br>
            <a:r>
              <a:rPr lang="es-ES" sz="1200" b="1" dirty="0" err="1">
                <a:solidFill>
                  <a:schemeClr val="bg1"/>
                </a:solidFill>
              </a:rPr>
              <a:t>AngularJS</a:t>
            </a:r>
            <a:r>
              <a:rPr lang="es-ES" sz="1200" dirty="0">
                <a:solidFill>
                  <a:schemeClr val="bg1"/>
                </a:solidFill>
              </a:rPr>
              <a:t> detecta cualquier cambio de los modelos y actualiza las vistas mediante </a:t>
            </a:r>
            <a:r>
              <a:rPr lang="es-ES" sz="1200" b="1" dirty="0">
                <a:solidFill>
                  <a:schemeClr val="bg1"/>
                </a:solidFill>
              </a:rPr>
              <a:t>2-way data </a:t>
            </a:r>
            <a:r>
              <a:rPr lang="es-ES" sz="1200" b="1" dirty="0" err="1">
                <a:solidFill>
                  <a:schemeClr val="bg1"/>
                </a:solidFill>
              </a:rPr>
              <a:t>binding</a:t>
            </a:r>
            <a:r>
              <a:rPr lang="es-ES" sz="1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B92C7D9-4675-458F-B558-B5A6FA5A0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520" y="1271240"/>
            <a:ext cx="3243263" cy="189257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404C01E-74A4-49CE-A623-7104008D5A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77" b="6789"/>
          <a:stretch/>
        </p:blipFill>
        <p:spPr>
          <a:xfrm>
            <a:off x="7075275" y="3483177"/>
            <a:ext cx="3945149" cy="2888413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0ABF63C-FA8D-401C-8D2E-6F4A361B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003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294485-FAB9-4001-8DFF-5A9ED0C7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18327"/>
            <a:ext cx="7149070" cy="4516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A8892E4-5F9E-44FB-9178-455EF1AA16AB}"/>
              </a:ext>
            </a:extLst>
          </p:cNvPr>
          <p:cNvSpPr/>
          <p:nvPr/>
        </p:nvSpPr>
        <p:spPr>
          <a:xfrm>
            <a:off x="2623009" y="1323283"/>
            <a:ext cx="7378242" cy="472509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2EC12F-5C04-45F1-A260-BA211D1C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28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21C7CA-1143-477B-B637-49B8A6C39D64}"/>
              </a:ext>
            </a:extLst>
          </p:cNvPr>
          <p:cNvSpPr txBox="1"/>
          <p:nvPr/>
        </p:nvSpPr>
        <p:spPr>
          <a:xfrm>
            <a:off x="812517" y="456415"/>
            <a:ext cx="637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Diagrama de </a:t>
            </a:r>
            <a:r>
              <a:rPr lang="es-ES" b="1" dirty="0">
                <a:latin typeface="Century Gothic" panose="020B0502020202020204" pitchFamily="34" charset="0"/>
              </a:rPr>
              <a:t>experiencia del usuario </a:t>
            </a:r>
            <a:r>
              <a:rPr lang="es-ES" dirty="0">
                <a:latin typeface="Century Gothic" panose="020B0502020202020204" pitchFamily="34" charset="0"/>
              </a:rPr>
              <a:t>con el sistema: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4225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7F9F0A2-29B1-403F-BBB7-F752BB724592}"/>
              </a:ext>
            </a:extLst>
          </p:cNvPr>
          <p:cNvSpPr txBox="1"/>
          <p:nvPr/>
        </p:nvSpPr>
        <p:spPr>
          <a:xfrm>
            <a:off x="812517" y="456415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Diagrama de </a:t>
            </a:r>
            <a:r>
              <a:rPr lang="es-ES" b="1" dirty="0">
                <a:latin typeface="Century Gothic" panose="020B0502020202020204" pitchFamily="34" charset="0"/>
              </a:rPr>
              <a:t>despliegue</a:t>
            </a:r>
            <a:r>
              <a:rPr lang="es-ES" dirty="0">
                <a:latin typeface="Century Gothic" panose="020B0502020202020204" pitchFamily="34" charset="0"/>
              </a:rPr>
              <a:t>:</a:t>
            </a: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8D7AF2-43AE-45BF-B4BF-4838253E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877" y="1242909"/>
            <a:ext cx="6952335" cy="486261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FFA823D-03C4-4E2E-B249-A4CEDF5261C4}"/>
              </a:ext>
            </a:extLst>
          </p:cNvPr>
          <p:cNvSpPr/>
          <p:nvPr/>
        </p:nvSpPr>
        <p:spPr>
          <a:xfrm>
            <a:off x="2619375" y="1104900"/>
            <a:ext cx="7162800" cy="512445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0AB261-6DD6-4871-BE92-EDD3B0F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18DCFEAD-02D9-4931-97CB-54669897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075" y="5376469"/>
            <a:ext cx="1504986" cy="752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904D78-4479-4F03-B68E-4260EF28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18" y="326254"/>
            <a:ext cx="4904281" cy="855216"/>
          </a:xfrm>
        </p:spPr>
        <p:txBody>
          <a:bodyPr/>
          <a:lstStyle/>
          <a:p>
            <a:r>
              <a:rPr lang="es-ES" b="1" dirty="0"/>
              <a:t>Técnicas y tecnologías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A75739-C488-4A19-B755-F7EC929B8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615" y="2212287"/>
            <a:ext cx="1575336" cy="14070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E55ED7-F8B2-4BFF-A2AD-23AAAB7453BE}"/>
              </a:ext>
            </a:extLst>
          </p:cNvPr>
          <p:cNvSpPr txBox="1"/>
          <p:nvPr/>
        </p:nvSpPr>
        <p:spPr>
          <a:xfrm>
            <a:off x="1254838" y="1291187"/>
            <a:ext cx="7888587" cy="536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Técnicas: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000" b="1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000" b="1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000" b="1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endParaRPr lang="es-ES" sz="2000" b="1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Tecnologías</a:t>
            </a:r>
            <a:r>
              <a:rPr lang="es-ES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 </a:t>
            </a: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SOLID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 [Social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Linked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 Data]  proyecto de descentralización de la Web dirigido por Tim Berners-Lee.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Angular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framework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 de aplicaciones web basado en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TypeScript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RDF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 modelo de datos que pertenece a la familia de la WWW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Consortium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 (W3C).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Arc42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: plantilla para la documentación de una arquitectura de Software.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BA8C678-7D9B-44E9-86B7-4CAA7700D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594865"/>
              </p:ext>
            </p:extLst>
          </p:nvPr>
        </p:nvGraphicFramePr>
        <p:xfrm>
          <a:off x="3355759" y="1359023"/>
          <a:ext cx="3746377" cy="1650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Resultado de imagen de angular">
            <a:extLst>
              <a:ext uri="{FF2B5EF4-FFF2-40B4-BE49-F238E27FC236}">
                <a16:creationId xmlns:a16="http://schemas.microsoft.com/office/drawing/2014/main" id="{F6227C50-2A53-4AD5-852F-3B67A511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998" y="2718280"/>
            <a:ext cx="1802166" cy="18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rdf">
            <a:extLst>
              <a:ext uri="{FF2B5EF4-FFF2-40B4-BE49-F238E27FC236}">
                <a16:creationId xmlns:a16="http://schemas.microsoft.com/office/drawing/2014/main" id="{E8C94E39-D6ED-4DD8-95F4-872A535E2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993" y="4047573"/>
            <a:ext cx="1294088" cy="140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21F833-6C14-4924-A591-3D626A58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023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256BA3E-40AF-497F-B271-81FDDCF2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30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B79AF-9D23-4497-ABA3-F65015A1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54" y="329811"/>
            <a:ext cx="5166543" cy="619837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383665E-F6C0-4E69-9CF8-0D164316E794}"/>
              </a:ext>
            </a:extLst>
          </p:cNvPr>
          <p:cNvSpPr txBox="1">
            <a:spLocks/>
          </p:cNvSpPr>
          <p:nvPr/>
        </p:nvSpPr>
        <p:spPr>
          <a:xfrm>
            <a:off x="508902" y="65219"/>
            <a:ext cx="4045331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Implementación</a:t>
            </a:r>
            <a:endParaRPr lang="es-ES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8F52FF6C-3551-4E16-9458-0FB655882301}"/>
              </a:ext>
            </a:extLst>
          </p:cNvPr>
          <p:cNvSpPr/>
          <p:nvPr/>
        </p:nvSpPr>
        <p:spPr>
          <a:xfrm>
            <a:off x="6086477" y="876046"/>
            <a:ext cx="85724" cy="5527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853C94C4-B178-4A6E-B7DD-06ED91A30CA0}"/>
              </a:ext>
            </a:extLst>
          </p:cNvPr>
          <p:cNvSpPr/>
          <p:nvPr/>
        </p:nvSpPr>
        <p:spPr>
          <a:xfrm>
            <a:off x="6091807" y="1504950"/>
            <a:ext cx="85724" cy="5527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DC72DB4F-B9CC-42AB-9A61-11E7960A2CB5}"/>
              </a:ext>
            </a:extLst>
          </p:cNvPr>
          <p:cNvSpPr/>
          <p:nvPr/>
        </p:nvSpPr>
        <p:spPr>
          <a:xfrm>
            <a:off x="6096002" y="2133854"/>
            <a:ext cx="85724" cy="5527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C6A4F96D-B615-43D4-8B48-DD2CF1EC90A1}"/>
              </a:ext>
            </a:extLst>
          </p:cNvPr>
          <p:cNvSpPr/>
          <p:nvPr/>
        </p:nvSpPr>
        <p:spPr>
          <a:xfrm>
            <a:off x="6096002" y="2762758"/>
            <a:ext cx="85724" cy="5527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C9B78BD2-A2C1-45F7-ACC1-E7C40D3B8F7B}"/>
              </a:ext>
            </a:extLst>
          </p:cNvPr>
          <p:cNvSpPr/>
          <p:nvPr/>
        </p:nvSpPr>
        <p:spPr>
          <a:xfrm>
            <a:off x="6096002" y="3428998"/>
            <a:ext cx="85724" cy="1047751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29F2443C-AD50-42E5-9BAD-FF3186AD772F}"/>
              </a:ext>
            </a:extLst>
          </p:cNvPr>
          <p:cNvSpPr/>
          <p:nvPr/>
        </p:nvSpPr>
        <p:spPr>
          <a:xfrm>
            <a:off x="6096002" y="4603171"/>
            <a:ext cx="85724" cy="568904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67E6FD57-86DE-47E7-8E2E-D9EBA1A6E78F}"/>
              </a:ext>
            </a:extLst>
          </p:cNvPr>
          <p:cNvSpPr/>
          <p:nvPr/>
        </p:nvSpPr>
        <p:spPr>
          <a:xfrm>
            <a:off x="6096002" y="5298497"/>
            <a:ext cx="85724" cy="1149928"/>
          </a:xfrm>
          <a:prstGeom prst="leftBrace">
            <a:avLst>
              <a:gd name="adj1" fmla="val 46981"/>
              <a:gd name="adj2" fmla="val 462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C9CDB00-20B9-4955-93B1-E1F050923A95}"/>
              </a:ext>
            </a:extLst>
          </p:cNvPr>
          <p:cNvSpPr txBox="1"/>
          <p:nvPr/>
        </p:nvSpPr>
        <p:spPr>
          <a:xfrm>
            <a:off x="938461" y="2162556"/>
            <a:ext cx="506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Login</a:t>
            </a:r>
            <a:r>
              <a:rPr lang="es-ES" sz="1400" dirty="0"/>
              <a:t>: es la página principal de la aplicación, donde el usuario puede iniciar sesión o registrarse.</a:t>
            </a:r>
            <a:endParaRPr lang="es-ES" sz="1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AEFF70-6E5F-4535-A8A0-A4B0A1257C8C}"/>
              </a:ext>
            </a:extLst>
          </p:cNvPr>
          <p:cNvSpPr txBox="1"/>
          <p:nvPr/>
        </p:nvSpPr>
        <p:spPr>
          <a:xfrm>
            <a:off x="938462" y="1657350"/>
            <a:ext cx="50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Dashboard</a:t>
            </a:r>
            <a:r>
              <a:rPr lang="es-ES" sz="1400" b="1" dirty="0"/>
              <a:t>: </a:t>
            </a:r>
            <a:r>
              <a:rPr lang="es-ES" sz="1400" dirty="0"/>
              <a:t> incluye los elementos de la sesión del usuario.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7D5242-77B8-4793-8230-EE83A22BEC19}"/>
              </a:ext>
            </a:extLst>
          </p:cNvPr>
          <p:cNvSpPr txBox="1"/>
          <p:nvPr/>
        </p:nvSpPr>
        <p:spPr>
          <a:xfrm>
            <a:off x="938463" y="766286"/>
            <a:ext cx="506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Chat: </a:t>
            </a:r>
            <a:r>
              <a:rPr lang="es-ES" sz="1400" dirty="0"/>
              <a:t>carga los chats, incluye la interfaz del mismo y funciones como </a:t>
            </a:r>
            <a:r>
              <a:rPr lang="es-ES" sz="1400" dirty="0" err="1"/>
              <a:t>sendMessage</a:t>
            </a:r>
            <a:r>
              <a:rPr lang="es-ES" sz="1400" dirty="0"/>
              <a:t>(), </a:t>
            </a:r>
            <a:r>
              <a:rPr lang="es-ES" sz="1400" dirty="0" err="1"/>
              <a:t>sendFile</a:t>
            </a:r>
            <a:r>
              <a:rPr lang="es-ES" sz="1400" dirty="0"/>
              <a:t>(), </a:t>
            </a:r>
            <a:r>
              <a:rPr lang="es-ES" sz="1400" dirty="0" err="1"/>
              <a:t>search</a:t>
            </a:r>
            <a:r>
              <a:rPr lang="es-ES" sz="1400" dirty="0"/>
              <a:t>(),</a:t>
            </a:r>
            <a:r>
              <a:rPr lang="es-ES" sz="1400" b="1" dirty="0"/>
              <a:t> </a:t>
            </a:r>
            <a:r>
              <a:rPr lang="es-ES" sz="1400" dirty="0" err="1"/>
              <a:t>addNewChatChannel</a:t>
            </a:r>
            <a:r>
              <a:rPr lang="es-ES" sz="1400" dirty="0"/>
              <a:t>(), </a:t>
            </a:r>
            <a:r>
              <a:rPr lang="es-ES" sz="1400" dirty="0" err="1"/>
              <a:t>deleteChat</a:t>
            </a:r>
            <a:r>
              <a:rPr lang="es-ES" sz="1400" dirty="0"/>
              <a:t>(), que hacen llamadas al </a:t>
            </a:r>
            <a:r>
              <a:rPr lang="es-ES" sz="1400" b="1" dirty="0"/>
              <a:t>servicio</a:t>
            </a:r>
            <a:r>
              <a:rPr lang="es-ES" sz="1400" dirty="0"/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A01EFC0-2842-47C0-B882-1C186C22A931}"/>
              </a:ext>
            </a:extLst>
          </p:cNvPr>
          <p:cNvSpPr txBox="1"/>
          <p:nvPr/>
        </p:nvSpPr>
        <p:spPr>
          <a:xfrm>
            <a:off x="938461" y="2762758"/>
            <a:ext cx="506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Login-popup</a:t>
            </a:r>
            <a:r>
              <a:rPr lang="es-ES" sz="1400" dirty="0"/>
              <a:t>: es el </a:t>
            </a:r>
            <a:r>
              <a:rPr lang="es-ES" sz="1400" dirty="0" err="1"/>
              <a:t>popup</a:t>
            </a:r>
            <a:r>
              <a:rPr lang="es-ES" sz="1400" dirty="0"/>
              <a:t> que aparece tras el apartado anterior.</a:t>
            </a:r>
            <a:endParaRPr lang="es-ES" sz="14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D6ACFF-9659-4F1E-BFF5-7C8FCD6D7268}"/>
              </a:ext>
            </a:extLst>
          </p:cNvPr>
          <p:cNvSpPr txBox="1"/>
          <p:nvPr/>
        </p:nvSpPr>
        <p:spPr>
          <a:xfrm>
            <a:off x="938461" y="3476880"/>
            <a:ext cx="506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Models</a:t>
            </a:r>
            <a:r>
              <a:rPr lang="es-ES" sz="1400" dirty="0"/>
              <a:t>: son los objetos usados en la aplicación con sus respectivos atributos y constructores, como </a:t>
            </a:r>
            <a:r>
              <a:rPr lang="es-ES" sz="1400" dirty="0" err="1"/>
              <a:t>message</a:t>
            </a:r>
            <a:r>
              <a:rPr lang="es-ES" sz="1400" dirty="0"/>
              <a:t>, que incluye atributos como </a:t>
            </a:r>
            <a:r>
              <a:rPr lang="es-ES" sz="1400" i="1" dirty="0"/>
              <a:t>id, </a:t>
            </a:r>
            <a:r>
              <a:rPr lang="es-ES" sz="1400" i="1" dirty="0" err="1"/>
              <a:t>makerWebId</a:t>
            </a:r>
            <a:r>
              <a:rPr lang="es-ES" sz="1400" i="1" dirty="0"/>
              <a:t>, </a:t>
            </a:r>
            <a:r>
              <a:rPr lang="es-ES" sz="1400" i="1" dirty="0" err="1"/>
              <a:t>sendTime</a:t>
            </a:r>
            <a:r>
              <a:rPr lang="es-ES" sz="1400" i="1" dirty="0"/>
              <a:t>, </a:t>
            </a:r>
            <a:r>
              <a:rPr lang="es-ES" sz="1400" i="1" dirty="0" err="1"/>
              <a:t>message</a:t>
            </a:r>
            <a:r>
              <a:rPr lang="es-ES" sz="1400" i="1" dirty="0"/>
              <a:t> </a:t>
            </a:r>
            <a:r>
              <a:rPr lang="es-ES" sz="1400" dirty="0"/>
              <a:t>y</a:t>
            </a:r>
            <a:r>
              <a:rPr lang="es-ES" sz="1400" i="1" dirty="0"/>
              <a:t> status.</a:t>
            </a:r>
            <a:endParaRPr lang="es-ES" sz="14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0B30636-D0F1-463C-8E49-DE72ED16AAB2}"/>
              </a:ext>
            </a:extLst>
          </p:cNvPr>
          <p:cNvSpPr txBox="1"/>
          <p:nvPr/>
        </p:nvSpPr>
        <p:spPr>
          <a:xfrm>
            <a:off x="938460" y="4596096"/>
            <a:ext cx="506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Register</a:t>
            </a:r>
            <a:r>
              <a:rPr lang="es-ES" sz="1400" dirty="0"/>
              <a:t>: aparece si en </a:t>
            </a:r>
            <a:r>
              <a:rPr lang="es-ES" sz="1400" dirty="0" err="1"/>
              <a:t>Login</a:t>
            </a:r>
            <a:r>
              <a:rPr lang="es-ES" sz="1400" dirty="0"/>
              <a:t> se seleccionó Registrarse.</a:t>
            </a:r>
            <a:endParaRPr lang="es-ES" sz="14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3A5671-70D2-42AB-924A-C74DCE425650}"/>
              </a:ext>
            </a:extLst>
          </p:cNvPr>
          <p:cNvSpPr txBox="1"/>
          <p:nvPr/>
        </p:nvSpPr>
        <p:spPr>
          <a:xfrm>
            <a:off x="938459" y="5540813"/>
            <a:ext cx="506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Services</a:t>
            </a:r>
            <a:r>
              <a:rPr lang="es-ES" sz="1400" dirty="0"/>
              <a:t>: gestionan todas las llamadas desde Chat e interactúa con los </a:t>
            </a:r>
            <a:r>
              <a:rPr lang="es-ES" sz="1400" dirty="0" err="1"/>
              <a:t>PODs</a:t>
            </a:r>
            <a:r>
              <a:rPr lang="es-ES" sz="1400" dirty="0"/>
              <a:t> internamente.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393249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52D036-2041-408E-9954-0C774256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6D764-683C-4926-B82F-A6D2CEB7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924" y="2585864"/>
            <a:ext cx="6156152" cy="355614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F714BDA-ED1B-4A80-ABAF-799BCE56C78F}"/>
              </a:ext>
            </a:extLst>
          </p:cNvPr>
          <p:cNvSpPr txBox="1">
            <a:spLocks/>
          </p:cNvSpPr>
          <p:nvPr/>
        </p:nvSpPr>
        <p:spPr>
          <a:xfrm>
            <a:off x="1021969" y="191233"/>
            <a:ext cx="3148815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 err="1"/>
              <a:t>Tests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FF0AFC8-96A6-4F77-8E19-DE455219E917}"/>
              </a:ext>
            </a:extLst>
          </p:cNvPr>
          <p:cNvSpPr/>
          <p:nvPr/>
        </p:nvSpPr>
        <p:spPr>
          <a:xfrm>
            <a:off x="1532893" y="1833766"/>
            <a:ext cx="336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Century Gothic" panose="020B0502020202020204" pitchFamily="34" charset="0"/>
              </a:rPr>
              <a:t>TDD</a:t>
            </a:r>
            <a:r>
              <a:rPr lang="es-ES" dirty="0">
                <a:latin typeface="Century Gothic" panose="020B0502020202020204" pitchFamily="34" charset="0"/>
              </a:rPr>
              <a:t> con Karma / Jasmine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D0A5404-C7FF-4AA3-9721-6FE07DC69028}"/>
              </a:ext>
            </a:extLst>
          </p:cNvPr>
          <p:cNvSpPr/>
          <p:nvPr/>
        </p:nvSpPr>
        <p:spPr>
          <a:xfrm>
            <a:off x="1532893" y="1081668"/>
            <a:ext cx="402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Century Gothic" panose="020B0502020202020204" pitchFamily="34" charset="0"/>
              </a:rPr>
              <a:t>BDD</a:t>
            </a:r>
            <a:r>
              <a:rPr lang="es-ES" dirty="0">
                <a:latin typeface="Century Gothic" panose="020B0502020202020204" pitchFamily="34" charset="0"/>
              </a:rPr>
              <a:t> con </a:t>
            </a:r>
            <a:r>
              <a:rPr lang="es-ES" dirty="0" err="1">
                <a:latin typeface="Century Gothic" panose="020B0502020202020204" pitchFamily="34" charset="0"/>
              </a:rPr>
              <a:t>Protractor</a:t>
            </a:r>
            <a:r>
              <a:rPr lang="es-ES" dirty="0">
                <a:latin typeface="Century Gothic" panose="020B0502020202020204" pitchFamily="34" charset="0"/>
              </a:rPr>
              <a:t> / </a:t>
            </a:r>
            <a:r>
              <a:rPr lang="es-ES" dirty="0" err="1">
                <a:latin typeface="Century Gothic" panose="020B0502020202020204" pitchFamily="34" charset="0"/>
              </a:rPr>
              <a:t>Cucumber</a:t>
            </a:r>
            <a:endParaRPr lang="es-E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962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8C0CB-AA94-4D97-8C28-B18AF006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F40033-2E51-416F-BB6C-600ABE3C938B}"/>
              </a:ext>
            </a:extLst>
          </p:cNvPr>
          <p:cNvSpPr txBox="1">
            <a:spLocks/>
          </p:cNvSpPr>
          <p:nvPr/>
        </p:nvSpPr>
        <p:spPr>
          <a:xfrm>
            <a:off x="658076" y="107204"/>
            <a:ext cx="3148815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Issues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6D0735-C1E3-4C1E-9908-68D71F51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65" y="201374"/>
            <a:ext cx="4931469" cy="26822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7B34119-2AE0-4FA7-9915-7A2F4913EA09}"/>
              </a:ext>
            </a:extLst>
          </p:cNvPr>
          <p:cNvSpPr/>
          <p:nvPr/>
        </p:nvSpPr>
        <p:spPr>
          <a:xfrm>
            <a:off x="838402" y="1323160"/>
            <a:ext cx="156966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Abiertos: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Cerrados: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B5500E-316B-4B5F-AB87-3E12B8EDEE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54"/>
          <a:stretch/>
        </p:blipFill>
        <p:spPr>
          <a:xfrm>
            <a:off x="2648787" y="3169820"/>
            <a:ext cx="5041122" cy="32639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445D06-4E7B-4BF3-BBF8-E8405C57A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815" y="3578889"/>
            <a:ext cx="5698048" cy="3077737"/>
          </a:xfrm>
          <a:prstGeom prst="rect">
            <a:avLst/>
          </a:prstGeom>
        </p:spPr>
      </p:pic>
      <p:pic>
        <p:nvPicPr>
          <p:cNvPr id="11" name="Gráfico 10" descr="Bloquear">
            <a:extLst>
              <a:ext uri="{FF2B5EF4-FFF2-40B4-BE49-F238E27FC236}">
                <a16:creationId xmlns:a16="http://schemas.microsoft.com/office/drawing/2014/main" id="{E0AB84AA-EF76-4A45-B366-40F82A43A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4103" y="5112002"/>
            <a:ext cx="619211" cy="619211"/>
          </a:xfrm>
          <a:prstGeom prst="rect">
            <a:avLst/>
          </a:prstGeom>
        </p:spPr>
      </p:pic>
      <p:pic>
        <p:nvPicPr>
          <p:cNvPr id="13" name="Gráfico 12" descr="Desbloquear">
            <a:extLst>
              <a:ext uri="{FF2B5EF4-FFF2-40B4-BE49-F238E27FC236}">
                <a16:creationId xmlns:a16="http://schemas.microsoft.com/office/drawing/2014/main" id="{71702C45-C913-473E-9E9E-D0A79C39C9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9680" y="1759898"/>
            <a:ext cx="568055" cy="5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06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8C0CB-AA94-4D97-8C28-B18AF006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33</a:t>
            </a:fld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832FDC7-83B5-4D3C-93DA-9766DBDAFB68}"/>
              </a:ext>
            </a:extLst>
          </p:cNvPr>
          <p:cNvSpPr txBox="1">
            <a:spLocks/>
          </p:cNvSpPr>
          <p:nvPr/>
        </p:nvSpPr>
        <p:spPr>
          <a:xfrm>
            <a:off x="863349" y="330055"/>
            <a:ext cx="3148815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Conclusión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077D319-AE3B-4214-90C7-5FBDEECFC38F}"/>
              </a:ext>
            </a:extLst>
          </p:cNvPr>
          <p:cNvSpPr/>
          <p:nvPr/>
        </p:nvSpPr>
        <p:spPr>
          <a:xfrm>
            <a:off x="1810139" y="2724535"/>
            <a:ext cx="1754155" cy="2271067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sz="1600" b="1" dirty="0"/>
              <a:t>Chat funcional </a:t>
            </a:r>
            <a:r>
              <a:rPr lang="es-ES" sz="1600" dirty="0"/>
              <a:t>que realiza uso de los </a:t>
            </a:r>
            <a:r>
              <a:rPr lang="es-ES" sz="1600" dirty="0" err="1"/>
              <a:t>PODs</a:t>
            </a:r>
            <a:r>
              <a:rPr lang="es-ES" sz="1600" dirty="0"/>
              <a:t> de SOLID, lo que hace que sea una </a:t>
            </a:r>
            <a:r>
              <a:rPr lang="es-ES" sz="1600" b="1" dirty="0"/>
              <a:t>comunicación descentralizada</a:t>
            </a:r>
            <a:r>
              <a:rPr lang="es-ES" dirty="0"/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BEC9230-19E8-4001-9C31-8563F685C451}"/>
              </a:ext>
            </a:extLst>
          </p:cNvPr>
          <p:cNvSpPr/>
          <p:nvPr/>
        </p:nvSpPr>
        <p:spPr>
          <a:xfrm>
            <a:off x="1735491" y="1805770"/>
            <a:ext cx="2111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Century Gothic" panose="020B0502020202020204" pitchFamily="34" charset="0"/>
              </a:rPr>
              <a:t>Producto obtenido: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F9B71DF-D2D1-4BAB-A4AD-9BD860B51BBF}"/>
              </a:ext>
            </a:extLst>
          </p:cNvPr>
          <p:cNvSpPr/>
          <p:nvPr/>
        </p:nvSpPr>
        <p:spPr>
          <a:xfrm>
            <a:off x="8061649" y="2724536"/>
            <a:ext cx="2320212" cy="227106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sz="1600" dirty="0"/>
              <a:t>A pesar de los obstáculos encontrados de primeras, todos los participantes del proyecto nos sentimos satisfechos con el trabajo obtenido.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70DBB11-5BE5-4E06-B8C9-265B70F8FBBD}"/>
              </a:ext>
            </a:extLst>
          </p:cNvPr>
          <p:cNvSpPr/>
          <p:nvPr/>
        </p:nvSpPr>
        <p:spPr>
          <a:xfrm>
            <a:off x="8061649" y="1959658"/>
            <a:ext cx="2111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Century Gothic" panose="020B0502020202020204" pitchFamily="34" charset="0"/>
              </a:rPr>
              <a:t>Experiencia: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3F982D-DEC2-49C1-8C2B-429716D0C8BC}"/>
              </a:ext>
            </a:extLst>
          </p:cNvPr>
          <p:cNvSpPr/>
          <p:nvPr/>
        </p:nvSpPr>
        <p:spPr>
          <a:xfrm>
            <a:off x="4898570" y="1805770"/>
            <a:ext cx="2111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Century Gothic" panose="020B0502020202020204" pitchFamily="34" charset="0"/>
              </a:rPr>
              <a:t>Limitaciones iniciales: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F954F45-F38C-4492-A479-ABFAFA78F877}"/>
              </a:ext>
            </a:extLst>
          </p:cNvPr>
          <p:cNvSpPr/>
          <p:nvPr/>
        </p:nvSpPr>
        <p:spPr>
          <a:xfrm>
            <a:off x="4341845" y="2724535"/>
            <a:ext cx="3178628" cy="227106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Poca experiencia</a:t>
            </a:r>
            <a:r>
              <a:rPr lang="es-ES" sz="1600" dirty="0"/>
              <a:t> con las tecnologías empleadas.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Dificultad </a:t>
            </a:r>
            <a:r>
              <a:rPr lang="es-ES" sz="1600" dirty="0"/>
              <a:t>a la hora de repartir las tareas.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dirty="0"/>
              <a:t>Sin experiencia en </a:t>
            </a:r>
            <a:r>
              <a:rPr lang="es-ES" sz="1600" dirty="0" err="1"/>
              <a:t>TypeScript</a:t>
            </a:r>
            <a:r>
              <a:rPr lang="es-ES" sz="16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dirty="0"/>
              <a:t>Desconocimiento del proyecto </a:t>
            </a:r>
            <a:r>
              <a:rPr lang="es-ES" sz="1600" b="1" dirty="0"/>
              <a:t>SOLID.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116083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86BBA-A515-494D-915C-61525C428BD5}"/>
              </a:ext>
            </a:extLst>
          </p:cNvPr>
          <p:cNvSpPr txBox="1">
            <a:spLocks/>
          </p:cNvSpPr>
          <p:nvPr/>
        </p:nvSpPr>
        <p:spPr>
          <a:xfrm>
            <a:off x="3373045" y="2137189"/>
            <a:ext cx="5445910" cy="1004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7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Century Gothic" panose="020B0502020202020204" pitchFamily="34" charset="0"/>
              </a:rPr>
              <a:t>¡Gracias!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FF81C0A-8A92-4AF3-A498-361AA918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01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15586C8-41CF-46ED-87E3-D3ED1B113737}"/>
              </a:ext>
            </a:extLst>
          </p:cNvPr>
          <p:cNvSpPr txBox="1">
            <a:spLocks/>
          </p:cNvSpPr>
          <p:nvPr/>
        </p:nvSpPr>
        <p:spPr>
          <a:xfrm>
            <a:off x="739165" y="191232"/>
            <a:ext cx="9905998" cy="81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Requisitos funcionales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21FC16-2B27-415B-90E9-DBE35CB5D09B}"/>
              </a:ext>
            </a:extLst>
          </p:cNvPr>
          <p:cNvSpPr txBox="1"/>
          <p:nvPr/>
        </p:nvSpPr>
        <p:spPr>
          <a:xfrm>
            <a:off x="739165" y="1422473"/>
            <a:ext cx="5647590" cy="461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Iniciar sesión.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Crear un nuevo canal de chat.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Buscar un chat entre la lista de chats activos.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un mensaje.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una imagen.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un vídeo.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un archivo de audio.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Enviar emoticonos/gifs.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Eliminar un canal de chat.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 Recibir un mensaje y que se lo notifique.</a:t>
            </a:r>
          </a:p>
          <a:p>
            <a:pPr>
              <a:lnSpc>
                <a:spcPct val="150000"/>
              </a:lnSpc>
            </a:pP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1A74564-7564-44F1-A0E8-4712A2EFD12D}"/>
              </a:ext>
            </a:extLst>
          </p:cNvPr>
          <p:cNvSpPr/>
          <p:nvPr/>
        </p:nvSpPr>
        <p:spPr>
          <a:xfrm>
            <a:off x="6611007" y="1422473"/>
            <a:ext cx="6096000" cy="33636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Crear un nuevo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Añadir personas a un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Ver la lista de personas de un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Eliminar personas de un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Eliminar un chat grupal.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Visualizar la lista de contactos.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Visualizar y editar el perfil.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s-ES" dirty="0">
                <a:latin typeface="Century Gothic" panose="020B0502020202020204" pitchFamily="34" charset="0"/>
              </a:rPr>
              <a:t> Desconectarse.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609F36A-208C-46DC-872C-39C0D820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6762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7F87CD-D73F-4E25-B34F-2F2AE38F9187}"/>
              </a:ext>
            </a:extLst>
          </p:cNvPr>
          <p:cNvSpPr txBox="1"/>
          <p:nvPr/>
        </p:nvSpPr>
        <p:spPr>
          <a:xfrm>
            <a:off x="2559223" y="598929"/>
            <a:ext cx="7888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Iniciar sesión: </a:t>
            </a:r>
            <a:r>
              <a:rPr lang="es-ES" sz="2000" dirty="0">
                <a:latin typeface="Century Gothic" panose="020B0502020202020204" pitchFamily="34" charset="0"/>
                <a:cs typeface="Calibri Light" panose="020F0302020204030204" pitchFamily="34" charset="0"/>
              </a:rPr>
              <a:t>el usuario es capaz de iniciar sesión en el sistema mediante diversas opciones:</a:t>
            </a:r>
            <a:endParaRPr lang="es-ES" dirty="0">
              <a:solidFill>
                <a:schemeClr val="tx1">
                  <a:lumMod val="95000"/>
                </a:schemeClr>
              </a:solidFill>
              <a:latin typeface="Century Gothic" panose="020B0502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61B9AA-AB17-44C6-9E46-83F55BDFC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38" t="12427" r="34930" b="25326"/>
          <a:stretch/>
        </p:blipFill>
        <p:spPr>
          <a:xfrm>
            <a:off x="241191" y="1701086"/>
            <a:ext cx="3257346" cy="3888192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D604FBD-C5C0-4C4A-B04C-195734E5159A}"/>
              </a:ext>
            </a:extLst>
          </p:cNvPr>
          <p:cNvSpPr/>
          <p:nvPr/>
        </p:nvSpPr>
        <p:spPr>
          <a:xfrm>
            <a:off x="3578104" y="1984864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A221573-B87E-46A0-AAA5-E8AD8489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67" y="2615487"/>
            <a:ext cx="3653608" cy="263968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D6C7B48F-2345-4323-B7A7-69B7D23A4B34}"/>
              </a:ext>
            </a:extLst>
          </p:cNvPr>
          <p:cNvSpPr/>
          <p:nvPr/>
        </p:nvSpPr>
        <p:spPr>
          <a:xfrm>
            <a:off x="7589042" y="2864628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1E076D9-3471-4035-8821-C8463C193B5B}"/>
              </a:ext>
            </a:extLst>
          </p:cNvPr>
          <p:cNvCxnSpPr>
            <a:cxnSpLocks/>
          </p:cNvCxnSpPr>
          <p:nvPr/>
        </p:nvCxnSpPr>
        <p:spPr>
          <a:xfrm flipH="1">
            <a:off x="2900856" y="3216166"/>
            <a:ext cx="420878" cy="8408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72EEAA3-6593-4C21-B88D-D56ABD3C7718}"/>
              </a:ext>
            </a:extLst>
          </p:cNvPr>
          <p:cNvCxnSpPr>
            <a:cxnSpLocks/>
          </p:cNvCxnSpPr>
          <p:nvPr/>
        </p:nvCxnSpPr>
        <p:spPr>
          <a:xfrm flipV="1">
            <a:off x="5549462" y="4146200"/>
            <a:ext cx="444231" cy="714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DCCF336F-5D28-40A2-B03D-A109ED1A2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37" y="3337593"/>
            <a:ext cx="3949053" cy="2817349"/>
          </a:xfrm>
          <a:prstGeom prst="rect">
            <a:avLst/>
          </a:prstGeom>
        </p:spPr>
      </p:pic>
      <p:pic>
        <p:nvPicPr>
          <p:cNvPr id="10" name="Gráfico 9" descr="Descargar">
            <a:extLst>
              <a:ext uri="{FF2B5EF4-FFF2-40B4-BE49-F238E27FC236}">
                <a16:creationId xmlns:a16="http://schemas.microsoft.com/office/drawing/2014/main" id="{92F09467-F88E-416B-9E34-52797E965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4190" y="495672"/>
            <a:ext cx="707886" cy="707886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5940FDF-C583-4413-A263-0D26A89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01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A9085F-1C9C-4900-8E38-DF38F8214ACD}"/>
              </a:ext>
            </a:extLst>
          </p:cNvPr>
          <p:cNvSpPr txBox="1"/>
          <p:nvPr/>
        </p:nvSpPr>
        <p:spPr>
          <a:xfrm>
            <a:off x="1392087" y="184447"/>
            <a:ext cx="10287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Crear un nuevo canal de chat: </a:t>
            </a:r>
            <a:r>
              <a:rPr lang="es-ES" sz="2000" dirty="0">
                <a:latin typeface="Century Gothic" panose="020B0502020202020204" pitchFamily="34" charset="0"/>
                <a:cs typeface="Calibri Light" panose="020F0302020204030204" pitchFamily="34" charset="0"/>
              </a:rPr>
              <a:t>el usuario es capaz de añadir amigos a través del </a:t>
            </a:r>
            <a:r>
              <a:rPr lang="es-ES" sz="2000" dirty="0" err="1">
                <a:latin typeface="Century Gothic" panose="020B0502020202020204" pitchFamily="34" charset="0"/>
                <a:cs typeface="Calibri Light" panose="020F0302020204030204" pitchFamily="34" charset="0"/>
              </a:rPr>
              <a:t>WebID</a:t>
            </a:r>
            <a:r>
              <a:rPr lang="es-ES" sz="2000" dirty="0">
                <a:latin typeface="Century Gothic" panose="020B0502020202020204" pitchFamily="34" charset="0"/>
                <a:cs typeface="Calibri Light" panose="020F0302020204030204" pitchFamily="34" charset="0"/>
              </a:rPr>
              <a:t> proporcionado por el POD de SOLID.</a:t>
            </a:r>
            <a:endParaRPr lang="es-ES" dirty="0">
              <a:solidFill>
                <a:schemeClr val="tx1">
                  <a:lumMod val="95000"/>
                </a:schemeClr>
              </a:solidFill>
              <a:latin typeface="Century Gothic" panose="020B0502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7E407E-6ADE-492A-AFEE-C348BE79F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" r="5071" b="39035"/>
          <a:stretch/>
        </p:blipFill>
        <p:spPr>
          <a:xfrm>
            <a:off x="440406" y="1213300"/>
            <a:ext cx="6178641" cy="1958882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6BFEBF7-9682-4EF0-9BDE-2AC77BC73F01}"/>
              </a:ext>
            </a:extLst>
          </p:cNvPr>
          <p:cNvCxnSpPr>
            <a:cxnSpLocks/>
          </p:cNvCxnSpPr>
          <p:nvPr/>
        </p:nvCxnSpPr>
        <p:spPr>
          <a:xfrm>
            <a:off x="330046" y="501702"/>
            <a:ext cx="220719" cy="7777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09D8A16-31F1-44C4-A25D-1B7DCADA2784}"/>
              </a:ext>
            </a:extLst>
          </p:cNvPr>
          <p:cNvSpPr/>
          <p:nvPr/>
        </p:nvSpPr>
        <p:spPr>
          <a:xfrm>
            <a:off x="6748455" y="1437733"/>
            <a:ext cx="138762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920DE07-C669-4E64-9A3C-3A7F2CB6A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585" y="1175569"/>
            <a:ext cx="3055885" cy="399322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7E3D641-CBAB-437C-B729-18367B9B62B9}"/>
              </a:ext>
            </a:extLst>
          </p:cNvPr>
          <p:cNvCxnSpPr>
            <a:cxnSpLocks/>
          </p:cNvCxnSpPr>
          <p:nvPr/>
        </p:nvCxnSpPr>
        <p:spPr>
          <a:xfrm flipV="1">
            <a:off x="8282770" y="3642431"/>
            <a:ext cx="609601" cy="357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6FC72B64-A949-4833-9883-94487ED6D514}"/>
              </a:ext>
            </a:extLst>
          </p:cNvPr>
          <p:cNvSpPr/>
          <p:nvPr/>
        </p:nvSpPr>
        <p:spPr>
          <a:xfrm rot="10800000">
            <a:off x="7583885" y="422172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A96233C-A520-4786-97BA-E12CAF4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011" y="4221725"/>
            <a:ext cx="3686934" cy="1829042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5AC7AE8-27BC-4A47-B7A9-04DB586E87DA}"/>
              </a:ext>
            </a:extLst>
          </p:cNvPr>
          <p:cNvSpPr/>
          <p:nvPr/>
        </p:nvSpPr>
        <p:spPr>
          <a:xfrm rot="10800000">
            <a:off x="2835141" y="422172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D8B39A7-18C1-4B2C-ACC5-D71D072E2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82" y="3733348"/>
            <a:ext cx="2277383" cy="294020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5B2BCAA-9219-4BF3-BC1D-A6ACD383D562}"/>
              </a:ext>
            </a:extLst>
          </p:cNvPr>
          <p:cNvCxnSpPr>
            <a:cxnSpLocks/>
          </p:cNvCxnSpPr>
          <p:nvPr/>
        </p:nvCxnSpPr>
        <p:spPr>
          <a:xfrm flipV="1">
            <a:off x="3529726" y="5644701"/>
            <a:ext cx="467211" cy="4828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áfico 7" descr="Sala de juntas">
            <a:extLst>
              <a:ext uri="{FF2B5EF4-FFF2-40B4-BE49-F238E27FC236}">
                <a16:creationId xmlns:a16="http://schemas.microsoft.com/office/drawing/2014/main" id="{0E551654-A327-4EFB-AD94-85A8D5342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320" y="114566"/>
            <a:ext cx="777767" cy="777767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6C0AED-C198-4893-96ED-8023051A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2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1DCAB8-A4BF-4E57-A8AF-60DDCA4E3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10"/>
          <a:stretch/>
        </p:blipFill>
        <p:spPr>
          <a:xfrm>
            <a:off x="2975647" y="1860087"/>
            <a:ext cx="6516009" cy="37737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3EAD88C-A95E-44D3-8F04-AA2D1A4932E5}"/>
              </a:ext>
            </a:extLst>
          </p:cNvPr>
          <p:cNvSpPr txBox="1"/>
          <p:nvPr/>
        </p:nvSpPr>
        <p:spPr>
          <a:xfrm>
            <a:off x="3635888" y="436423"/>
            <a:ext cx="511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El nuevo canal de chat, instantáneamente se habrá creado también en nuestro </a:t>
            </a: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POD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 de SOLID: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19C9F8B-B5A7-4968-B39D-A912C187EB27}"/>
              </a:ext>
            </a:extLst>
          </p:cNvPr>
          <p:cNvCxnSpPr>
            <a:cxnSpLocks/>
          </p:cNvCxnSpPr>
          <p:nvPr/>
        </p:nvCxnSpPr>
        <p:spPr>
          <a:xfrm flipH="1">
            <a:off x="6636776" y="1682655"/>
            <a:ext cx="1258528" cy="2784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802A780-B5D9-476B-807F-111325111EE9}"/>
              </a:ext>
            </a:extLst>
          </p:cNvPr>
          <p:cNvCxnSpPr>
            <a:cxnSpLocks/>
          </p:cNvCxnSpPr>
          <p:nvPr/>
        </p:nvCxnSpPr>
        <p:spPr>
          <a:xfrm flipV="1">
            <a:off x="3034116" y="4950122"/>
            <a:ext cx="1085559" cy="3986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130C39CD-5284-4708-B946-3860C58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3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BB3192-966F-4C53-91E0-8FC226C21176}"/>
              </a:ext>
            </a:extLst>
          </p:cNvPr>
          <p:cNvSpPr txBox="1"/>
          <p:nvPr/>
        </p:nvSpPr>
        <p:spPr>
          <a:xfrm>
            <a:off x="1200407" y="562141"/>
            <a:ext cx="10287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ES" sz="2000" b="1" dirty="0">
                <a:latin typeface="Century Gothic" panose="020B0502020202020204" pitchFamily="34" charset="0"/>
              </a:rPr>
              <a:t>Buscar un chat entre la lista de chats activos</a:t>
            </a:r>
            <a:r>
              <a:rPr lang="es-ES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: </a:t>
            </a:r>
            <a:r>
              <a:rPr lang="es-ES" sz="2000" dirty="0">
                <a:latin typeface="Century Gothic" panose="020B0502020202020204" pitchFamily="34" charset="0"/>
                <a:cs typeface="Calibri Light" panose="020F0302020204030204" pitchFamily="34" charset="0"/>
              </a:rPr>
              <a:t>el usuario es capaz buscar el chat que desee entre la lista de chats activos.</a:t>
            </a:r>
            <a:endParaRPr lang="es-ES" dirty="0">
              <a:solidFill>
                <a:schemeClr val="tx1">
                  <a:lumMod val="95000"/>
                </a:schemeClr>
              </a:solidFill>
              <a:latin typeface="Century Gothic" panose="020B0502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EAB577-3C1B-477C-9854-E835B0A2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9" y="1774968"/>
            <a:ext cx="5256114" cy="3516599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0B8A636-27EE-4C44-8378-95AF581FB362}"/>
              </a:ext>
            </a:extLst>
          </p:cNvPr>
          <p:cNvSpPr/>
          <p:nvPr/>
        </p:nvSpPr>
        <p:spPr>
          <a:xfrm>
            <a:off x="5576599" y="2299496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A98CBE-70BB-4EDD-AF95-0DDC5E0D5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70" y="2693295"/>
            <a:ext cx="2336900" cy="3414349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6655D2F2-7F0F-4C9A-B28F-A7F5D96F68E6}"/>
              </a:ext>
            </a:extLst>
          </p:cNvPr>
          <p:cNvSpPr/>
          <p:nvPr/>
        </p:nvSpPr>
        <p:spPr>
          <a:xfrm>
            <a:off x="8756868" y="2762901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34ED5A-07A7-43EB-BB6E-B8F9C19A9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898" y="3263197"/>
            <a:ext cx="2437019" cy="2844447"/>
          </a:xfrm>
          <a:prstGeom prst="rect">
            <a:avLst/>
          </a:prstGeom>
        </p:spPr>
      </p:pic>
      <p:pic>
        <p:nvPicPr>
          <p:cNvPr id="9" name="Gráfico 8" descr="Lupa">
            <a:extLst>
              <a:ext uri="{FF2B5EF4-FFF2-40B4-BE49-F238E27FC236}">
                <a16:creationId xmlns:a16="http://schemas.microsoft.com/office/drawing/2014/main" id="{FDF12449-CA05-418F-A501-E2E7B8CEA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521" y="562141"/>
            <a:ext cx="707886" cy="707886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7DBAE34-F6B3-4F43-9BE6-58C97CF2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89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33611C-BAF6-4BC0-A354-5725DD48056C}"/>
              </a:ext>
            </a:extLst>
          </p:cNvPr>
          <p:cNvSpPr/>
          <p:nvPr/>
        </p:nvSpPr>
        <p:spPr>
          <a:xfrm>
            <a:off x="1397000" y="236815"/>
            <a:ext cx="9398000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s-ES" sz="2000" b="1" dirty="0">
                <a:latin typeface="Century Gothic" panose="020B0502020202020204" pitchFamily="34" charset="0"/>
              </a:rPr>
              <a:t>Enviar un mensaje</a:t>
            </a:r>
            <a:r>
              <a:rPr lang="es-ES" sz="2000" dirty="0">
                <a:latin typeface="Century Gothic" panose="020B0502020202020204" pitchFamily="34" charset="0"/>
              </a:rPr>
              <a:t>: un usuario ha de poder enviar un mensaje a otro usuario y, este segundo usuario ha de recibirlo debidamente.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C87973-30E7-42DA-AF35-0121BB77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1272022"/>
            <a:ext cx="5811106" cy="3889258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43502EE-3534-4C97-B77A-74AFCD63E729}"/>
              </a:ext>
            </a:extLst>
          </p:cNvPr>
          <p:cNvSpPr/>
          <p:nvPr/>
        </p:nvSpPr>
        <p:spPr>
          <a:xfrm>
            <a:off x="5945661" y="1391725"/>
            <a:ext cx="552195" cy="472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6D0F90-1919-4BB9-9B8E-BDA0CD9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39" y="2062480"/>
            <a:ext cx="5939761" cy="397256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931B8D9-009B-4F92-A586-D5034D229EB2}"/>
              </a:ext>
            </a:extLst>
          </p:cNvPr>
          <p:cNvCxnSpPr>
            <a:cxnSpLocks/>
          </p:cNvCxnSpPr>
          <p:nvPr/>
        </p:nvCxnSpPr>
        <p:spPr>
          <a:xfrm flipH="1">
            <a:off x="8271980" y="1607887"/>
            <a:ext cx="814898" cy="648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CE25006-F09E-4058-9EDF-118C39F2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3112-D9E3-4586-831B-C453CBF9CAB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608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Malla</Template>
  <TotalTime>443</TotalTime>
  <Words>1275</Words>
  <Application>Microsoft Office PowerPoint</Application>
  <PresentationFormat>Panorámica</PresentationFormat>
  <Paragraphs>178</Paragraphs>
  <Slides>34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Wingdings</vt:lpstr>
      <vt:lpstr>Malla</vt:lpstr>
      <vt:lpstr>Dechat_es6b</vt:lpstr>
      <vt:lpstr>Índice</vt:lpstr>
      <vt:lpstr>Técnicas y tecnologías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Dechat_es6b</dc:title>
  <dc:creator>Cristina Ruiz de Bucesta Crespo</dc:creator>
  <cp:lastModifiedBy>David Carballo Baz</cp:lastModifiedBy>
  <cp:revision>37</cp:revision>
  <dcterms:created xsi:type="dcterms:W3CDTF">2019-04-29T01:15:31Z</dcterms:created>
  <dcterms:modified xsi:type="dcterms:W3CDTF">2019-04-30T08:24:25Z</dcterms:modified>
</cp:coreProperties>
</file>